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73" r:id="rId5"/>
    <p:sldId id="274" r:id="rId6"/>
    <p:sldId id="275" r:id="rId7"/>
    <p:sldId id="276" r:id="rId8"/>
    <p:sldId id="277" r:id="rId9"/>
    <p:sldId id="259" r:id="rId10"/>
    <p:sldId id="260" r:id="rId11"/>
    <p:sldId id="261" r:id="rId12"/>
    <p:sldId id="278" r:id="rId13"/>
    <p:sldId id="279" r:id="rId14"/>
    <p:sldId id="280" r:id="rId15"/>
    <p:sldId id="281" r:id="rId16"/>
    <p:sldId id="28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193F33-E5C2-4FD2-A0E3-3DD851EB28D7}" v="1" dt="2019-11-11T12:03:33.61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67" d="100"/>
          <a:sy n="67" d="100"/>
        </p:scale>
        <p:origin x="5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4" Type="http://schemas.openxmlformats.org/officeDocument/2006/relationships/image" Target="../media/image2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8ECA98-E6C9-4CE6-A2EC-12D47454E27B}"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E923028-5FDD-43E9-8A53-B381C74FBEEA}">
      <dgm:prSet/>
      <dgm:spPr/>
      <dgm:t>
        <a:bodyPr/>
        <a:lstStyle/>
        <a:p>
          <a:r>
            <a:rPr lang="nl-NL" dirty="0"/>
            <a:t>1. Culturele factoren</a:t>
          </a:r>
          <a:endParaRPr lang="en-US" dirty="0"/>
        </a:p>
      </dgm:t>
    </dgm:pt>
    <dgm:pt modelId="{719D8E51-D764-4364-BA4F-08CD406C43C6}" type="parTrans" cxnId="{5F405214-D5DD-4702-8533-49BE0429F0BA}">
      <dgm:prSet/>
      <dgm:spPr/>
      <dgm:t>
        <a:bodyPr/>
        <a:lstStyle/>
        <a:p>
          <a:endParaRPr lang="en-US"/>
        </a:p>
      </dgm:t>
    </dgm:pt>
    <dgm:pt modelId="{87B2137A-D994-4811-97D9-6F1ABF493BA6}" type="sibTrans" cxnId="{5F405214-D5DD-4702-8533-49BE0429F0BA}">
      <dgm:prSet/>
      <dgm:spPr/>
      <dgm:t>
        <a:bodyPr/>
        <a:lstStyle/>
        <a:p>
          <a:endParaRPr lang="en-US"/>
        </a:p>
      </dgm:t>
    </dgm:pt>
    <dgm:pt modelId="{FADBBD03-10E9-454C-BBCF-A710B1EC7ADB}">
      <dgm:prSet/>
      <dgm:spPr/>
      <dgm:t>
        <a:bodyPr/>
        <a:lstStyle/>
        <a:p>
          <a:r>
            <a:rPr lang="nl-NL" dirty="0"/>
            <a:t>2. Sociale factoren</a:t>
          </a:r>
          <a:endParaRPr lang="en-US" dirty="0"/>
        </a:p>
      </dgm:t>
    </dgm:pt>
    <dgm:pt modelId="{A6039829-0258-4FCF-A113-91C8110BF27F}" type="parTrans" cxnId="{FDE793D6-8BE0-4C56-856A-4BDC0363E08D}">
      <dgm:prSet/>
      <dgm:spPr/>
      <dgm:t>
        <a:bodyPr/>
        <a:lstStyle/>
        <a:p>
          <a:endParaRPr lang="en-US"/>
        </a:p>
      </dgm:t>
    </dgm:pt>
    <dgm:pt modelId="{77263806-A458-4A2F-8B35-A0A87E08ACB7}" type="sibTrans" cxnId="{FDE793D6-8BE0-4C56-856A-4BDC0363E08D}">
      <dgm:prSet/>
      <dgm:spPr/>
      <dgm:t>
        <a:bodyPr/>
        <a:lstStyle/>
        <a:p>
          <a:endParaRPr lang="en-US"/>
        </a:p>
      </dgm:t>
    </dgm:pt>
    <dgm:pt modelId="{82160704-7A9F-4595-A710-9CFDF922E7A6}">
      <dgm:prSet/>
      <dgm:spPr/>
      <dgm:t>
        <a:bodyPr/>
        <a:lstStyle/>
        <a:p>
          <a:r>
            <a:rPr lang="nl-NL"/>
            <a:t>3. Geografische factoren</a:t>
          </a:r>
          <a:endParaRPr lang="en-US"/>
        </a:p>
      </dgm:t>
    </dgm:pt>
    <dgm:pt modelId="{C9720A25-243D-462C-84C0-BD9596D3AC02}" type="parTrans" cxnId="{F69C08DD-81B3-4A25-B928-7F5EF164F330}">
      <dgm:prSet/>
      <dgm:spPr/>
      <dgm:t>
        <a:bodyPr/>
        <a:lstStyle/>
        <a:p>
          <a:endParaRPr lang="en-US"/>
        </a:p>
      </dgm:t>
    </dgm:pt>
    <dgm:pt modelId="{67B05236-A8DB-4D2E-A549-CD592F842874}" type="sibTrans" cxnId="{F69C08DD-81B3-4A25-B928-7F5EF164F330}">
      <dgm:prSet/>
      <dgm:spPr/>
      <dgm:t>
        <a:bodyPr/>
        <a:lstStyle/>
        <a:p>
          <a:endParaRPr lang="en-US"/>
        </a:p>
      </dgm:t>
    </dgm:pt>
    <dgm:pt modelId="{5FDA3C28-B560-4A10-B2D8-79B5188D8890}">
      <dgm:prSet/>
      <dgm:spPr/>
      <dgm:t>
        <a:bodyPr/>
        <a:lstStyle/>
        <a:p>
          <a:r>
            <a:rPr lang="nl-NL"/>
            <a:t>4. Fysische factoren</a:t>
          </a:r>
          <a:endParaRPr lang="en-US"/>
        </a:p>
      </dgm:t>
    </dgm:pt>
    <dgm:pt modelId="{E44F1BA0-7CFC-4371-877D-C29AB5B11C0D}" type="parTrans" cxnId="{F5F18216-72C6-4888-ACAD-508DBA5294FD}">
      <dgm:prSet/>
      <dgm:spPr/>
      <dgm:t>
        <a:bodyPr/>
        <a:lstStyle/>
        <a:p>
          <a:endParaRPr lang="en-US"/>
        </a:p>
      </dgm:t>
    </dgm:pt>
    <dgm:pt modelId="{108E2D9D-2678-4C5A-844C-C49554036FD4}" type="sibTrans" cxnId="{F5F18216-72C6-4888-ACAD-508DBA5294FD}">
      <dgm:prSet/>
      <dgm:spPr/>
      <dgm:t>
        <a:bodyPr/>
        <a:lstStyle/>
        <a:p>
          <a:endParaRPr lang="en-US"/>
        </a:p>
      </dgm:t>
    </dgm:pt>
    <dgm:pt modelId="{D0E5F959-6E01-481F-A485-8B6D65678966}">
      <dgm:prSet/>
      <dgm:spPr/>
      <dgm:t>
        <a:bodyPr/>
        <a:lstStyle/>
        <a:p>
          <a:r>
            <a:rPr lang="nl-NL" dirty="0"/>
            <a:t>Al deze gezamenlijke factoren bepalen hoe we ons gedragen. Dat maakt ons dus ook allemaal verschillend.</a:t>
          </a:r>
          <a:endParaRPr lang="en-US" dirty="0"/>
        </a:p>
      </dgm:t>
    </dgm:pt>
    <dgm:pt modelId="{00FA8788-0ACF-41B5-8D09-7F4EBB05FADD}" type="parTrans" cxnId="{2C2109B7-1CCA-4732-BF1C-8CE790ECA137}">
      <dgm:prSet/>
      <dgm:spPr/>
      <dgm:t>
        <a:bodyPr/>
        <a:lstStyle/>
        <a:p>
          <a:endParaRPr lang="en-US"/>
        </a:p>
      </dgm:t>
    </dgm:pt>
    <dgm:pt modelId="{AB49EEF6-8442-42BC-A480-751ED0EE2B95}" type="sibTrans" cxnId="{2C2109B7-1CCA-4732-BF1C-8CE790ECA137}">
      <dgm:prSet/>
      <dgm:spPr/>
      <dgm:t>
        <a:bodyPr/>
        <a:lstStyle/>
        <a:p>
          <a:endParaRPr lang="en-US"/>
        </a:p>
      </dgm:t>
    </dgm:pt>
    <dgm:pt modelId="{478B2FA9-F95B-446D-A61D-49D7C78FA731}">
      <dgm:prSet/>
      <dgm:spPr/>
      <dgm:t>
        <a:bodyPr/>
        <a:lstStyle/>
        <a:p>
          <a:r>
            <a:rPr lang="nl-NL"/>
            <a:t>Gevolg daarvan: wetenschappers storten zich op gedrag en maken eigen theorieën om gedragingen te verklaren. </a:t>
          </a:r>
          <a:endParaRPr lang="en-US"/>
        </a:p>
      </dgm:t>
    </dgm:pt>
    <dgm:pt modelId="{D32454B7-46E6-435B-947D-E1BECAD85737}" type="parTrans" cxnId="{7175E298-B53B-43B2-A34A-2F1D2B61416B}">
      <dgm:prSet/>
      <dgm:spPr/>
      <dgm:t>
        <a:bodyPr/>
        <a:lstStyle/>
        <a:p>
          <a:endParaRPr lang="en-US"/>
        </a:p>
      </dgm:t>
    </dgm:pt>
    <dgm:pt modelId="{690E6734-2D67-48D2-91CA-86BD5C7878B5}" type="sibTrans" cxnId="{7175E298-B53B-43B2-A34A-2F1D2B61416B}">
      <dgm:prSet/>
      <dgm:spPr/>
      <dgm:t>
        <a:bodyPr/>
        <a:lstStyle/>
        <a:p>
          <a:endParaRPr lang="en-US"/>
        </a:p>
      </dgm:t>
    </dgm:pt>
    <dgm:pt modelId="{86188474-AFD1-437B-8448-FCD86B60749F}" type="pres">
      <dgm:prSet presAssocID="{B18ECA98-E6C9-4CE6-A2EC-12D47454E27B}" presName="root" presStyleCnt="0">
        <dgm:presLayoutVars>
          <dgm:dir/>
          <dgm:resizeHandles val="exact"/>
        </dgm:presLayoutVars>
      </dgm:prSet>
      <dgm:spPr/>
    </dgm:pt>
    <dgm:pt modelId="{B9EC4033-6553-4E95-B7B8-001CA89E3754}" type="pres">
      <dgm:prSet presAssocID="{6E923028-5FDD-43E9-8A53-B381C74FBEEA}" presName="compNode" presStyleCnt="0"/>
      <dgm:spPr/>
    </dgm:pt>
    <dgm:pt modelId="{F85B6061-4000-4C8B-A19C-C347C173B764}" type="pres">
      <dgm:prSet presAssocID="{6E923028-5FDD-43E9-8A53-B381C74FBEE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sia"/>
        </a:ext>
      </dgm:extLst>
    </dgm:pt>
    <dgm:pt modelId="{1811477C-74F8-4477-B7FC-79FD489E69EF}" type="pres">
      <dgm:prSet presAssocID="{6E923028-5FDD-43E9-8A53-B381C74FBEEA}" presName="spaceRect" presStyleCnt="0"/>
      <dgm:spPr/>
    </dgm:pt>
    <dgm:pt modelId="{1162F346-D86A-4065-9B74-6F9AD79544EE}" type="pres">
      <dgm:prSet presAssocID="{6E923028-5FDD-43E9-8A53-B381C74FBEEA}" presName="textRect" presStyleLbl="revTx" presStyleIdx="0" presStyleCnt="6">
        <dgm:presLayoutVars>
          <dgm:chMax val="1"/>
          <dgm:chPref val="1"/>
        </dgm:presLayoutVars>
      </dgm:prSet>
      <dgm:spPr/>
    </dgm:pt>
    <dgm:pt modelId="{0178D0F9-BD52-43A6-A4FE-761E40B04A05}" type="pres">
      <dgm:prSet presAssocID="{87B2137A-D994-4811-97D9-6F1ABF493BA6}" presName="sibTrans" presStyleCnt="0"/>
      <dgm:spPr/>
    </dgm:pt>
    <dgm:pt modelId="{6EEF2424-8D9F-4B20-ACD0-CC32B398BCE0}" type="pres">
      <dgm:prSet presAssocID="{FADBBD03-10E9-454C-BBCF-A710B1EC7ADB}" presName="compNode" presStyleCnt="0"/>
      <dgm:spPr/>
    </dgm:pt>
    <dgm:pt modelId="{A0969065-1592-4A84-A959-4CADA4B04524}" type="pres">
      <dgm:prSet presAssocID="{FADBBD03-10E9-454C-BBCF-A710B1EC7ADB}"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nfluencer"/>
        </a:ext>
      </dgm:extLst>
    </dgm:pt>
    <dgm:pt modelId="{7430D29A-FD47-47F2-B427-FD942362578F}" type="pres">
      <dgm:prSet presAssocID="{FADBBD03-10E9-454C-BBCF-A710B1EC7ADB}" presName="spaceRect" presStyleCnt="0"/>
      <dgm:spPr/>
    </dgm:pt>
    <dgm:pt modelId="{15B037F8-817D-40D8-8F7E-F6732C4FABF4}" type="pres">
      <dgm:prSet presAssocID="{FADBBD03-10E9-454C-BBCF-A710B1EC7ADB}" presName="textRect" presStyleLbl="revTx" presStyleIdx="1" presStyleCnt="6">
        <dgm:presLayoutVars>
          <dgm:chMax val="1"/>
          <dgm:chPref val="1"/>
        </dgm:presLayoutVars>
      </dgm:prSet>
      <dgm:spPr/>
    </dgm:pt>
    <dgm:pt modelId="{16B6C420-1C85-4C7B-B903-2F66E73D60D1}" type="pres">
      <dgm:prSet presAssocID="{77263806-A458-4A2F-8B35-A0A87E08ACB7}" presName="sibTrans" presStyleCnt="0"/>
      <dgm:spPr/>
    </dgm:pt>
    <dgm:pt modelId="{2E50F62D-A9B2-4744-8BCA-596899609E85}" type="pres">
      <dgm:prSet presAssocID="{82160704-7A9F-4595-A710-9CFDF922E7A6}" presName="compNode" presStyleCnt="0"/>
      <dgm:spPr/>
    </dgm:pt>
    <dgm:pt modelId="{89A4EFF2-2D15-42D5-99CC-7BF1C8A1675E}" type="pres">
      <dgm:prSet presAssocID="{82160704-7A9F-4595-A710-9CFDF922E7A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804B4E00-AE9C-49B5-BDFC-B6B9BAACBAAC}" type="pres">
      <dgm:prSet presAssocID="{82160704-7A9F-4595-A710-9CFDF922E7A6}" presName="spaceRect" presStyleCnt="0"/>
      <dgm:spPr/>
    </dgm:pt>
    <dgm:pt modelId="{A5F9C9B5-F5B3-421B-BD60-9DB32C4A49A7}" type="pres">
      <dgm:prSet presAssocID="{82160704-7A9F-4595-A710-9CFDF922E7A6}" presName="textRect" presStyleLbl="revTx" presStyleIdx="2" presStyleCnt="6">
        <dgm:presLayoutVars>
          <dgm:chMax val="1"/>
          <dgm:chPref val="1"/>
        </dgm:presLayoutVars>
      </dgm:prSet>
      <dgm:spPr/>
    </dgm:pt>
    <dgm:pt modelId="{142A5A2A-613E-4899-B483-F07DD3367532}" type="pres">
      <dgm:prSet presAssocID="{67B05236-A8DB-4D2E-A549-CD592F842874}" presName="sibTrans" presStyleCnt="0"/>
      <dgm:spPr/>
    </dgm:pt>
    <dgm:pt modelId="{BE20378C-8FD5-4542-B32F-D97143C318D4}" type="pres">
      <dgm:prSet presAssocID="{5FDA3C28-B560-4A10-B2D8-79B5188D8890}" presName="compNode" presStyleCnt="0"/>
      <dgm:spPr/>
    </dgm:pt>
    <dgm:pt modelId="{56897222-6A42-44CE-9EEB-302AC948ADD8}" type="pres">
      <dgm:prSet presAssocID="{5FDA3C28-B560-4A10-B2D8-79B5188D8890}"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A8EDB228-B223-4B37-938E-E97E87553744}" type="pres">
      <dgm:prSet presAssocID="{5FDA3C28-B560-4A10-B2D8-79B5188D8890}" presName="spaceRect" presStyleCnt="0"/>
      <dgm:spPr/>
    </dgm:pt>
    <dgm:pt modelId="{4E9A0AA4-5D02-4481-B231-39764F2FE057}" type="pres">
      <dgm:prSet presAssocID="{5FDA3C28-B560-4A10-B2D8-79B5188D8890}" presName="textRect" presStyleLbl="revTx" presStyleIdx="3" presStyleCnt="6">
        <dgm:presLayoutVars>
          <dgm:chMax val="1"/>
          <dgm:chPref val="1"/>
        </dgm:presLayoutVars>
      </dgm:prSet>
      <dgm:spPr/>
    </dgm:pt>
    <dgm:pt modelId="{48EF5D9D-055B-4CC7-B1F8-E866500E37AA}" type="pres">
      <dgm:prSet presAssocID="{108E2D9D-2678-4C5A-844C-C49554036FD4}" presName="sibTrans" presStyleCnt="0"/>
      <dgm:spPr/>
    </dgm:pt>
    <dgm:pt modelId="{A0C76C4B-2BEE-45C9-81B2-9251BFA5A654}" type="pres">
      <dgm:prSet presAssocID="{D0E5F959-6E01-481F-A485-8B6D65678966}" presName="compNode" presStyleCnt="0"/>
      <dgm:spPr/>
    </dgm:pt>
    <dgm:pt modelId="{0F59F10F-ECBA-4CA6-903E-923D7FC4D6F1}" type="pres">
      <dgm:prSet presAssocID="{D0E5F959-6E01-481F-A485-8B6D6567896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Light Bulb and Gear"/>
        </a:ext>
      </dgm:extLst>
    </dgm:pt>
    <dgm:pt modelId="{D0B884D4-CBAA-4809-B7C5-3D05F7FA1A18}" type="pres">
      <dgm:prSet presAssocID="{D0E5F959-6E01-481F-A485-8B6D65678966}" presName="spaceRect" presStyleCnt="0"/>
      <dgm:spPr/>
    </dgm:pt>
    <dgm:pt modelId="{D5EA035D-976F-48CD-8B26-B69EBEFF0007}" type="pres">
      <dgm:prSet presAssocID="{D0E5F959-6E01-481F-A485-8B6D65678966}" presName="textRect" presStyleLbl="revTx" presStyleIdx="4" presStyleCnt="6">
        <dgm:presLayoutVars>
          <dgm:chMax val="1"/>
          <dgm:chPref val="1"/>
        </dgm:presLayoutVars>
      </dgm:prSet>
      <dgm:spPr/>
    </dgm:pt>
    <dgm:pt modelId="{CC9EF6B6-2365-4FB4-BC99-23E606523835}" type="pres">
      <dgm:prSet presAssocID="{AB49EEF6-8442-42BC-A480-751ED0EE2B95}" presName="sibTrans" presStyleCnt="0"/>
      <dgm:spPr/>
    </dgm:pt>
    <dgm:pt modelId="{5E4C9D5B-A4AC-4241-8DEE-7D1F41CA68B7}" type="pres">
      <dgm:prSet presAssocID="{478B2FA9-F95B-446D-A61D-49D7C78FA731}" presName="compNode" presStyleCnt="0"/>
      <dgm:spPr/>
    </dgm:pt>
    <dgm:pt modelId="{49729157-1C42-4799-99D3-2E67E772B320}" type="pres">
      <dgm:prSet presAssocID="{478B2FA9-F95B-446D-A61D-49D7C78FA731}"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nt"/>
        </a:ext>
      </dgm:extLst>
    </dgm:pt>
    <dgm:pt modelId="{BAB06391-BFD5-4443-8A38-6250781FBAA2}" type="pres">
      <dgm:prSet presAssocID="{478B2FA9-F95B-446D-A61D-49D7C78FA731}" presName="spaceRect" presStyleCnt="0"/>
      <dgm:spPr/>
    </dgm:pt>
    <dgm:pt modelId="{11D6FAC9-DBC6-4144-88EF-2D4E33E730DA}" type="pres">
      <dgm:prSet presAssocID="{478B2FA9-F95B-446D-A61D-49D7C78FA731}" presName="textRect" presStyleLbl="revTx" presStyleIdx="5" presStyleCnt="6">
        <dgm:presLayoutVars>
          <dgm:chMax val="1"/>
          <dgm:chPref val="1"/>
        </dgm:presLayoutVars>
      </dgm:prSet>
      <dgm:spPr/>
    </dgm:pt>
  </dgm:ptLst>
  <dgm:cxnLst>
    <dgm:cxn modelId="{9FBFA100-6E31-413D-867C-4220DB337B01}" type="presOf" srcId="{B18ECA98-E6C9-4CE6-A2EC-12D47454E27B}" destId="{86188474-AFD1-437B-8448-FCD86B60749F}" srcOrd="0" destOrd="0" presId="urn:microsoft.com/office/officeart/2018/2/layout/IconLabelList"/>
    <dgm:cxn modelId="{5F405214-D5DD-4702-8533-49BE0429F0BA}" srcId="{B18ECA98-E6C9-4CE6-A2EC-12D47454E27B}" destId="{6E923028-5FDD-43E9-8A53-B381C74FBEEA}" srcOrd="0" destOrd="0" parTransId="{719D8E51-D764-4364-BA4F-08CD406C43C6}" sibTransId="{87B2137A-D994-4811-97D9-6F1ABF493BA6}"/>
    <dgm:cxn modelId="{F5F18216-72C6-4888-ACAD-508DBA5294FD}" srcId="{B18ECA98-E6C9-4CE6-A2EC-12D47454E27B}" destId="{5FDA3C28-B560-4A10-B2D8-79B5188D8890}" srcOrd="3" destOrd="0" parTransId="{E44F1BA0-7CFC-4371-877D-C29AB5B11C0D}" sibTransId="{108E2D9D-2678-4C5A-844C-C49554036FD4}"/>
    <dgm:cxn modelId="{8181DB66-7B12-4DA5-B522-581F68AEA8BC}" type="presOf" srcId="{FADBBD03-10E9-454C-BBCF-A710B1EC7ADB}" destId="{15B037F8-817D-40D8-8F7E-F6732C4FABF4}" srcOrd="0" destOrd="0" presId="urn:microsoft.com/office/officeart/2018/2/layout/IconLabelList"/>
    <dgm:cxn modelId="{6EBB124E-4DA3-4887-A30C-0912B48D9A88}" type="presOf" srcId="{5FDA3C28-B560-4A10-B2D8-79B5188D8890}" destId="{4E9A0AA4-5D02-4481-B231-39764F2FE057}" srcOrd="0" destOrd="0" presId="urn:microsoft.com/office/officeart/2018/2/layout/IconLabelList"/>
    <dgm:cxn modelId="{D22BC253-7409-4411-A2EE-12E23C55AB73}" type="presOf" srcId="{478B2FA9-F95B-446D-A61D-49D7C78FA731}" destId="{11D6FAC9-DBC6-4144-88EF-2D4E33E730DA}" srcOrd="0" destOrd="0" presId="urn:microsoft.com/office/officeart/2018/2/layout/IconLabelList"/>
    <dgm:cxn modelId="{7175E298-B53B-43B2-A34A-2F1D2B61416B}" srcId="{B18ECA98-E6C9-4CE6-A2EC-12D47454E27B}" destId="{478B2FA9-F95B-446D-A61D-49D7C78FA731}" srcOrd="5" destOrd="0" parTransId="{D32454B7-46E6-435B-947D-E1BECAD85737}" sibTransId="{690E6734-2D67-48D2-91CA-86BD5C7878B5}"/>
    <dgm:cxn modelId="{2C2109B7-1CCA-4732-BF1C-8CE790ECA137}" srcId="{B18ECA98-E6C9-4CE6-A2EC-12D47454E27B}" destId="{D0E5F959-6E01-481F-A485-8B6D65678966}" srcOrd="4" destOrd="0" parTransId="{00FA8788-0ACF-41B5-8D09-7F4EBB05FADD}" sibTransId="{AB49EEF6-8442-42BC-A480-751ED0EE2B95}"/>
    <dgm:cxn modelId="{691562B9-CE91-4538-ABBD-EB665A3DFFD0}" type="presOf" srcId="{82160704-7A9F-4595-A710-9CFDF922E7A6}" destId="{A5F9C9B5-F5B3-421B-BD60-9DB32C4A49A7}" srcOrd="0" destOrd="0" presId="urn:microsoft.com/office/officeart/2018/2/layout/IconLabelList"/>
    <dgm:cxn modelId="{A75AA7BC-4D9A-4458-83D2-839603159BCF}" type="presOf" srcId="{6E923028-5FDD-43E9-8A53-B381C74FBEEA}" destId="{1162F346-D86A-4065-9B74-6F9AD79544EE}" srcOrd="0" destOrd="0" presId="urn:microsoft.com/office/officeart/2018/2/layout/IconLabelList"/>
    <dgm:cxn modelId="{1C7AD5CA-6B4E-4608-9D58-954A186F8EF7}" type="presOf" srcId="{D0E5F959-6E01-481F-A485-8B6D65678966}" destId="{D5EA035D-976F-48CD-8B26-B69EBEFF0007}" srcOrd="0" destOrd="0" presId="urn:microsoft.com/office/officeart/2018/2/layout/IconLabelList"/>
    <dgm:cxn modelId="{FDE793D6-8BE0-4C56-856A-4BDC0363E08D}" srcId="{B18ECA98-E6C9-4CE6-A2EC-12D47454E27B}" destId="{FADBBD03-10E9-454C-BBCF-A710B1EC7ADB}" srcOrd="1" destOrd="0" parTransId="{A6039829-0258-4FCF-A113-91C8110BF27F}" sibTransId="{77263806-A458-4A2F-8B35-A0A87E08ACB7}"/>
    <dgm:cxn modelId="{F69C08DD-81B3-4A25-B928-7F5EF164F330}" srcId="{B18ECA98-E6C9-4CE6-A2EC-12D47454E27B}" destId="{82160704-7A9F-4595-A710-9CFDF922E7A6}" srcOrd="2" destOrd="0" parTransId="{C9720A25-243D-462C-84C0-BD9596D3AC02}" sibTransId="{67B05236-A8DB-4D2E-A549-CD592F842874}"/>
    <dgm:cxn modelId="{5AFE0C73-2E9A-4749-B41B-D53D62D44059}" type="presParOf" srcId="{86188474-AFD1-437B-8448-FCD86B60749F}" destId="{B9EC4033-6553-4E95-B7B8-001CA89E3754}" srcOrd="0" destOrd="0" presId="urn:microsoft.com/office/officeart/2018/2/layout/IconLabelList"/>
    <dgm:cxn modelId="{751409E1-F603-47DF-A995-3F6599BA8595}" type="presParOf" srcId="{B9EC4033-6553-4E95-B7B8-001CA89E3754}" destId="{F85B6061-4000-4C8B-A19C-C347C173B764}" srcOrd="0" destOrd="0" presId="urn:microsoft.com/office/officeart/2018/2/layout/IconLabelList"/>
    <dgm:cxn modelId="{175124D2-FEB5-4D63-8CCC-B01ACDEA3190}" type="presParOf" srcId="{B9EC4033-6553-4E95-B7B8-001CA89E3754}" destId="{1811477C-74F8-4477-B7FC-79FD489E69EF}" srcOrd="1" destOrd="0" presId="urn:microsoft.com/office/officeart/2018/2/layout/IconLabelList"/>
    <dgm:cxn modelId="{0545681F-FEAB-488E-903F-3AF7F004CDC9}" type="presParOf" srcId="{B9EC4033-6553-4E95-B7B8-001CA89E3754}" destId="{1162F346-D86A-4065-9B74-6F9AD79544EE}" srcOrd="2" destOrd="0" presId="urn:microsoft.com/office/officeart/2018/2/layout/IconLabelList"/>
    <dgm:cxn modelId="{7DA8BD79-0A5F-42F2-85B9-9E8CCD957870}" type="presParOf" srcId="{86188474-AFD1-437B-8448-FCD86B60749F}" destId="{0178D0F9-BD52-43A6-A4FE-761E40B04A05}" srcOrd="1" destOrd="0" presId="urn:microsoft.com/office/officeart/2018/2/layout/IconLabelList"/>
    <dgm:cxn modelId="{3DCBB2DD-881F-4538-91E3-8FA41FC6913E}" type="presParOf" srcId="{86188474-AFD1-437B-8448-FCD86B60749F}" destId="{6EEF2424-8D9F-4B20-ACD0-CC32B398BCE0}" srcOrd="2" destOrd="0" presId="urn:microsoft.com/office/officeart/2018/2/layout/IconLabelList"/>
    <dgm:cxn modelId="{7ABACABD-EA92-4433-BA93-D3897B10AE3D}" type="presParOf" srcId="{6EEF2424-8D9F-4B20-ACD0-CC32B398BCE0}" destId="{A0969065-1592-4A84-A959-4CADA4B04524}" srcOrd="0" destOrd="0" presId="urn:microsoft.com/office/officeart/2018/2/layout/IconLabelList"/>
    <dgm:cxn modelId="{4D3CFCF5-A7C3-4151-AAF2-A1F95CCEF970}" type="presParOf" srcId="{6EEF2424-8D9F-4B20-ACD0-CC32B398BCE0}" destId="{7430D29A-FD47-47F2-B427-FD942362578F}" srcOrd="1" destOrd="0" presId="urn:microsoft.com/office/officeart/2018/2/layout/IconLabelList"/>
    <dgm:cxn modelId="{1DFFD6B9-0047-4C70-B087-EC50E0BB6C72}" type="presParOf" srcId="{6EEF2424-8D9F-4B20-ACD0-CC32B398BCE0}" destId="{15B037F8-817D-40D8-8F7E-F6732C4FABF4}" srcOrd="2" destOrd="0" presId="urn:microsoft.com/office/officeart/2018/2/layout/IconLabelList"/>
    <dgm:cxn modelId="{039C8CEF-B038-4DB9-A2FA-ED14F6001204}" type="presParOf" srcId="{86188474-AFD1-437B-8448-FCD86B60749F}" destId="{16B6C420-1C85-4C7B-B903-2F66E73D60D1}" srcOrd="3" destOrd="0" presId="urn:microsoft.com/office/officeart/2018/2/layout/IconLabelList"/>
    <dgm:cxn modelId="{229BBBE7-CBBC-4802-BC1F-4BF72B6E7F9C}" type="presParOf" srcId="{86188474-AFD1-437B-8448-FCD86B60749F}" destId="{2E50F62D-A9B2-4744-8BCA-596899609E85}" srcOrd="4" destOrd="0" presId="urn:microsoft.com/office/officeart/2018/2/layout/IconLabelList"/>
    <dgm:cxn modelId="{521AE1C7-0ED8-4F60-9839-30DB8C85B6EC}" type="presParOf" srcId="{2E50F62D-A9B2-4744-8BCA-596899609E85}" destId="{89A4EFF2-2D15-42D5-99CC-7BF1C8A1675E}" srcOrd="0" destOrd="0" presId="urn:microsoft.com/office/officeart/2018/2/layout/IconLabelList"/>
    <dgm:cxn modelId="{0098F5AD-96D8-4B51-A6CE-B7B74E2B616D}" type="presParOf" srcId="{2E50F62D-A9B2-4744-8BCA-596899609E85}" destId="{804B4E00-AE9C-49B5-BDFC-B6B9BAACBAAC}" srcOrd="1" destOrd="0" presId="urn:microsoft.com/office/officeart/2018/2/layout/IconLabelList"/>
    <dgm:cxn modelId="{346346C1-8DC3-4EF3-98A0-D9DFAFA19BAF}" type="presParOf" srcId="{2E50F62D-A9B2-4744-8BCA-596899609E85}" destId="{A5F9C9B5-F5B3-421B-BD60-9DB32C4A49A7}" srcOrd="2" destOrd="0" presId="urn:microsoft.com/office/officeart/2018/2/layout/IconLabelList"/>
    <dgm:cxn modelId="{E8C2D0C2-2D38-4F68-BD57-7B9CBB05E50A}" type="presParOf" srcId="{86188474-AFD1-437B-8448-FCD86B60749F}" destId="{142A5A2A-613E-4899-B483-F07DD3367532}" srcOrd="5" destOrd="0" presId="urn:microsoft.com/office/officeart/2018/2/layout/IconLabelList"/>
    <dgm:cxn modelId="{7DCC168D-A964-4237-89C5-3C4341DF34A5}" type="presParOf" srcId="{86188474-AFD1-437B-8448-FCD86B60749F}" destId="{BE20378C-8FD5-4542-B32F-D97143C318D4}" srcOrd="6" destOrd="0" presId="urn:microsoft.com/office/officeart/2018/2/layout/IconLabelList"/>
    <dgm:cxn modelId="{1EEB9E9D-E418-4C79-A727-D32760E099C2}" type="presParOf" srcId="{BE20378C-8FD5-4542-B32F-D97143C318D4}" destId="{56897222-6A42-44CE-9EEB-302AC948ADD8}" srcOrd="0" destOrd="0" presId="urn:microsoft.com/office/officeart/2018/2/layout/IconLabelList"/>
    <dgm:cxn modelId="{E4E9F59F-D5C3-486F-A7D3-AA89120CF44B}" type="presParOf" srcId="{BE20378C-8FD5-4542-B32F-D97143C318D4}" destId="{A8EDB228-B223-4B37-938E-E97E87553744}" srcOrd="1" destOrd="0" presId="urn:microsoft.com/office/officeart/2018/2/layout/IconLabelList"/>
    <dgm:cxn modelId="{B9CFD413-41A3-44AB-BAD9-2BE61184F93B}" type="presParOf" srcId="{BE20378C-8FD5-4542-B32F-D97143C318D4}" destId="{4E9A0AA4-5D02-4481-B231-39764F2FE057}" srcOrd="2" destOrd="0" presId="urn:microsoft.com/office/officeart/2018/2/layout/IconLabelList"/>
    <dgm:cxn modelId="{C052BF13-727C-402B-A23D-378094BB89E7}" type="presParOf" srcId="{86188474-AFD1-437B-8448-FCD86B60749F}" destId="{48EF5D9D-055B-4CC7-B1F8-E866500E37AA}" srcOrd="7" destOrd="0" presId="urn:microsoft.com/office/officeart/2018/2/layout/IconLabelList"/>
    <dgm:cxn modelId="{34605F78-ABC5-4D36-AF01-980FE52A20BA}" type="presParOf" srcId="{86188474-AFD1-437B-8448-FCD86B60749F}" destId="{A0C76C4B-2BEE-45C9-81B2-9251BFA5A654}" srcOrd="8" destOrd="0" presId="urn:microsoft.com/office/officeart/2018/2/layout/IconLabelList"/>
    <dgm:cxn modelId="{53E9306D-358F-4046-B3FE-B2397D0CD67F}" type="presParOf" srcId="{A0C76C4B-2BEE-45C9-81B2-9251BFA5A654}" destId="{0F59F10F-ECBA-4CA6-903E-923D7FC4D6F1}" srcOrd="0" destOrd="0" presId="urn:microsoft.com/office/officeart/2018/2/layout/IconLabelList"/>
    <dgm:cxn modelId="{515F5DAD-77C0-4AB6-9B75-68FB29D3BAC3}" type="presParOf" srcId="{A0C76C4B-2BEE-45C9-81B2-9251BFA5A654}" destId="{D0B884D4-CBAA-4809-B7C5-3D05F7FA1A18}" srcOrd="1" destOrd="0" presId="urn:microsoft.com/office/officeart/2018/2/layout/IconLabelList"/>
    <dgm:cxn modelId="{45B9990A-9A0B-483D-BEDB-606A68EF5C92}" type="presParOf" srcId="{A0C76C4B-2BEE-45C9-81B2-9251BFA5A654}" destId="{D5EA035D-976F-48CD-8B26-B69EBEFF0007}" srcOrd="2" destOrd="0" presId="urn:microsoft.com/office/officeart/2018/2/layout/IconLabelList"/>
    <dgm:cxn modelId="{54191871-6251-4CB8-B8A7-568D1DE32860}" type="presParOf" srcId="{86188474-AFD1-437B-8448-FCD86B60749F}" destId="{CC9EF6B6-2365-4FB4-BC99-23E606523835}" srcOrd="9" destOrd="0" presId="urn:microsoft.com/office/officeart/2018/2/layout/IconLabelList"/>
    <dgm:cxn modelId="{D4588581-F7E2-41A0-87B3-00BD50628175}" type="presParOf" srcId="{86188474-AFD1-437B-8448-FCD86B60749F}" destId="{5E4C9D5B-A4AC-4241-8DEE-7D1F41CA68B7}" srcOrd="10" destOrd="0" presId="urn:microsoft.com/office/officeart/2018/2/layout/IconLabelList"/>
    <dgm:cxn modelId="{757C9B12-3515-473C-9411-F2A1D631CD5D}" type="presParOf" srcId="{5E4C9D5B-A4AC-4241-8DEE-7D1F41CA68B7}" destId="{49729157-1C42-4799-99D3-2E67E772B320}" srcOrd="0" destOrd="0" presId="urn:microsoft.com/office/officeart/2018/2/layout/IconLabelList"/>
    <dgm:cxn modelId="{DD56A3BD-5C9B-407C-AA87-33F0F7980492}" type="presParOf" srcId="{5E4C9D5B-A4AC-4241-8DEE-7D1F41CA68B7}" destId="{BAB06391-BFD5-4443-8A38-6250781FBAA2}" srcOrd="1" destOrd="0" presId="urn:microsoft.com/office/officeart/2018/2/layout/IconLabelList"/>
    <dgm:cxn modelId="{06EE1CB4-D907-4568-AFFF-2A6F90F7DFF9}" type="presParOf" srcId="{5E4C9D5B-A4AC-4241-8DEE-7D1F41CA68B7}" destId="{11D6FAC9-DBC6-4144-88EF-2D4E33E730DA}"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5018B2-B061-40D8-A791-49D16CC1C23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97D9AB4-835F-4236-BBD9-6CA7B260850B}">
      <dgm:prSet/>
      <dgm:spPr/>
      <dgm:t>
        <a:bodyPr/>
        <a:lstStyle/>
        <a:p>
          <a:r>
            <a:rPr lang="nl-NL"/>
            <a:t>De biologische benadering probeert gedrag te verklaren vanuit medische oorzaken en lichamelijke processen. </a:t>
          </a:r>
          <a:endParaRPr lang="en-US"/>
        </a:p>
      </dgm:t>
    </dgm:pt>
    <dgm:pt modelId="{4B2B22B5-E63D-483B-8E82-E56179BDDE23}" type="parTrans" cxnId="{14F118A2-FE7C-481F-A250-AE08ED653CF5}">
      <dgm:prSet/>
      <dgm:spPr/>
      <dgm:t>
        <a:bodyPr/>
        <a:lstStyle/>
        <a:p>
          <a:endParaRPr lang="en-US"/>
        </a:p>
      </dgm:t>
    </dgm:pt>
    <dgm:pt modelId="{2D6F7B1F-67B1-4746-B61A-A65B932723E7}" type="sibTrans" cxnId="{14F118A2-FE7C-481F-A250-AE08ED653CF5}">
      <dgm:prSet/>
      <dgm:spPr/>
      <dgm:t>
        <a:bodyPr/>
        <a:lstStyle/>
        <a:p>
          <a:endParaRPr lang="en-US"/>
        </a:p>
      </dgm:t>
    </dgm:pt>
    <dgm:pt modelId="{391A7031-D3B9-4489-90FB-F3664E9055C3}">
      <dgm:prSet/>
      <dgm:spPr/>
      <dgm:t>
        <a:bodyPr/>
        <a:lstStyle/>
        <a:p>
          <a:r>
            <a:rPr lang="nl-NL"/>
            <a:t>Medische oorzaken?</a:t>
          </a:r>
          <a:endParaRPr lang="en-US"/>
        </a:p>
      </dgm:t>
    </dgm:pt>
    <dgm:pt modelId="{A2FAD214-00DD-4C07-9E2C-FA669C64CC80}" type="parTrans" cxnId="{D60F2619-339D-4529-8C73-B4F4B7B68130}">
      <dgm:prSet/>
      <dgm:spPr/>
      <dgm:t>
        <a:bodyPr/>
        <a:lstStyle/>
        <a:p>
          <a:endParaRPr lang="en-US"/>
        </a:p>
      </dgm:t>
    </dgm:pt>
    <dgm:pt modelId="{79466DEA-C7FF-4A22-AC70-81603EF0B705}" type="sibTrans" cxnId="{D60F2619-339D-4529-8C73-B4F4B7B68130}">
      <dgm:prSet/>
      <dgm:spPr/>
      <dgm:t>
        <a:bodyPr/>
        <a:lstStyle/>
        <a:p>
          <a:endParaRPr lang="en-US"/>
        </a:p>
      </dgm:t>
    </dgm:pt>
    <dgm:pt modelId="{645F1A23-5969-4876-B108-E0E012B1032B}">
      <dgm:prSet/>
      <dgm:spPr/>
      <dgm:t>
        <a:bodyPr/>
        <a:lstStyle/>
        <a:p>
          <a:r>
            <a:rPr lang="nl-NL"/>
            <a:t>Lichamelijke processen?</a:t>
          </a:r>
          <a:endParaRPr lang="en-US"/>
        </a:p>
      </dgm:t>
    </dgm:pt>
    <dgm:pt modelId="{E2EAF10C-A3E0-413E-AFAF-B54D285DB327}" type="parTrans" cxnId="{15571A05-22E7-4711-8C60-D83CC9F56BF4}">
      <dgm:prSet/>
      <dgm:spPr/>
      <dgm:t>
        <a:bodyPr/>
        <a:lstStyle/>
        <a:p>
          <a:endParaRPr lang="en-US"/>
        </a:p>
      </dgm:t>
    </dgm:pt>
    <dgm:pt modelId="{6C9D65D5-0069-43D2-AE90-CE1DA2B79072}" type="sibTrans" cxnId="{15571A05-22E7-4711-8C60-D83CC9F56BF4}">
      <dgm:prSet/>
      <dgm:spPr/>
      <dgm:t>
        <a:bodyPr/>
        <a:lstStyle/>
        <a:p>
          <a:endParaRPr lang="en-US"/>
        </a:p>
      </dgm:t>
    </dgm:pt>
    <dgm:pt modelId="{A34B3D93-CF1E-481B-903D-A4C0383B94FD}">
      <dgm:prSet/>
      <dgm:spPr/>
      <dgm:t>
        <a:bodyPr/>
        <a:lstStyle/>
        <a:p>
          <a:r>
            <a:rPr lang="nl-NL"/>
            <a:t>Wat zijn dat?</a:t>
          </a:r>
          <a:endParaRPr lang="en-US"/>
        </a:p>
      </dgm:t>
    </dgm:pt>
    <dgm:pt modelId="{0F7E3CFD-42EF-4C64-9383-697F6A4875E7}" type="parTrans" cxnId="{3C481EE1-31FB-47DA-8F12-F14235E72A7D}">
      <dgm:prSet/>
      <dgm:spPr/>
      <dgm:t>
        <a:bodyPr/>
        <a:lstStyle/>
        <a:p>
          <a:endParaRPr lang="en-US"/>
        </a:p>
      </dgm:t>
    </dgm:pt>
    <dgm:pt modelId="{C35299D6-3E66-4DAA-A472-6FA00226A820}" type="sibTrans" cxnId="{3C481EE1-31FB-47DA-8F12-F14235E72A7D}">
      <dgm:prSet/>
      <dgm:spPr/>
      <dgm:t>
        <a:bodyPr/>
        <a:lstStyle/>
        <a:p>
          <a:endParaRPr lang="en-US"/>
        </a:p>
      </dgm:t>
    </dgm:pt>
    <dgm:pt modelId="{84E71357-CEA2-40C1-B3F7-0FD3CC4B69FB}" type="pres">
      <dgm:prSet presAssocID="{E75018B2-B061-40D8-A791-49D16CC1C237}" presName="root" presStyleCnt="0">
        <dgm:presLayoutVars>
          <dgm:dir/>
          <dgm:resizeHandles val="exact"/>
        </dgm:presLayoutVars>
      </dgm:prSet>
      <dgm:spPr/>
    </dgm:pt>
    <dgm:pt modelId="{A2E0388B-2979-4B5F-94A2-AD80E296E239}" type="pres">
      <dgm:prSet presAssocID="{997D9AB4-835F-4236-BBD9-6CA7B260850B}" presName="compNode" presStyleCnt="0"/>
      <dgm:spPr/>
    </dgm:pt>
    <dgm:pt modelId="{1035DB33-0E47-4B2E-9364-F5F0DEF70E2F}" type="pres">
      <dgm:prSet presAssocID="{997D9AB4-835F-4236-BBD9-6CA7B260850B}" presName="bgRect" presStyleLbl="bgShp" presStyleIdx="0" presStyleCnt="4"/>
      <dgm:spPr/>
    </dgm:pt>
    <dgm:pt modelId="{736A3F16-BDD5-4A7E-8026-4E6D1903B347}" type="pres">
      <dgm:prSet presAssocID="{997D9AB4-835F-4236-BBD9-6CA7B260850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7F495795-4553-436F-87F7-CD3F6ABB7431}" type="pres">
      <dgm:prSet presAssocID="{997D9AB4-835F-4236-BBD9-6CA7B260850B}" presName="spaceRect" presStyleCnt="0"/>
      <dgm:spPr/>
    </dgm:pt>
    <dgm:pt modelId="{E32A68BC-CE52-4EBA-891B-65D0954FF989}" type="pres">
      <dgm:prSet presAssocID="{997D9AB4-835F-4236-BBD9-6CA7B260850B}" presName="parTx" presStyleLbl="revTx" presStyleIdx="0" presStyleCnt="4">
        <dgm:presLayoutVars>
          <dgm:chMax val="0"/>
          <dgm:chPref val="0"/>
        </dgm:presLayoutVars>
      </dgm:prSet>
      <dgm:spPr/>
    </dgm:pt>
    <dgm:pt modelId="{BF967320-E31E-4706-9B51-EC04A80187CE}" type="pres">
      <dgm:prSet presAssocID="{2D6F7B1F-67B1-4746-B61A-A65B932723E7}" presName="sibTrans" presStyleCnt="0"/>
      <dgm:spPr/>
    </dgm:pt>
    <dgm:pt modelId="{B9AAE796-D7E2-44FC-9606-53623E15A38D}" type="pres">
      <dgm:prSet presAssocID="{391A7031-D3B9-4489-90FB-F3664E9055C3}" presName="compNode" presStyleCnt="0"/>
      <dgm:spPr/>
    </dgm:pt>
    <dgm:pt modelId="{4F5A8245-1A83-46E8-B59A-C3F5A3A24C2D}" type="pres">
      <dgm:prSet presAssocID="{391A7031-D3B9-4489-90FB-F3664E9055C3}" presName="bgRect" presStyleLbl="bgShp" presStyleIdx="1" presStyleCnt="4"/>
      <dgm:spPr/>
    </dgm:pt>
    <dgm:pt modelId="{2EF8DEB3-D741-4EFD-BF7D-50210A599152}" type="pres">
      <dgm:prSet presAssocID="{391A7031-D3B9-4489-90FB-F3664E9055C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mbulance"/>
        </a:ext>
      </dgm:extLst>
    </dgm:pt>
    <dgm:pt modelId="{20415853-FD7B-4778-9946-400BD314F7E9}" type="pres">
      <dgm:prSet presAssocID="{391A7031-D3B9-4489-90FB-F3664E9055C3}" presName="spaceRect" presStyleCnt="0"/>
      <dgm:spPr/>
    </dgm:pt>
    <dgm:pt modelId="{FA890108-13D3-4C79-B5CA-452DDEE5EEBA}" type="pres">
      <dgm:prSet presAssocID="{391A7031-D3B9-4489-90FB-F3664E9055C3}" presName="parTx" presStyleLbl="revTx" presStyleIdx="1" presStyleCnt="4">
        <dgm:presLayoutVars>
          <dgm:chMax val="0"/>
          <dgm:chPref val="0"/>
        </dgm:presLayoutVars>
      </dgm:prSet>
      <dgm:spPr/>
    </dgm:pt>
    <dgm:pt modelId="{24C58EB7-4A20-4638-A00F-9483310238D8}" type="pres">
      <dgm:prSet presAssocID="{79466DEA-C7FF-4A22-AC70-81603EF0B705}" presName="sibTrans" presStyleCnt="0"/>
      <dgm:spPr/>
    </dgm:pt>
    <dgm:pt modelId="{F5FE6B32-CCEB-41AC-BFD8-74B56275300E}" type="pres">
      <dgm:prSet presAssocID="{645F1A23-5969-4876-B108-E0E012B1032B}" presName="compNode" presStyleCnt="0"/>
      <dgm:spPr/>
    </dgm:pt>
    <dgm:pt modelId="{2B794EF7-784A-47CF-9DE1-762BE3153BC2}" type="pres">
      <dgm:prSet presAssocID="{645F1A23-5969-4876-B108-E0E012B1032B}" presName="bgRect" presStyleLbl="bgShp" presStyleIdx="2" presStyleCnt="4"/>
      <dgm:spPr/>
    </dgm:pt>
    <dgm:pt modelId="{43CD9D45-D679-434B-B809-06503388302F}" type="pres">
      <dgm:prSet presAssocID="{645F1A23-5969-4876-B108-E0E012B1032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n"/>
        </a:ext>
      </dgm:extLst>
    </dgm:pt>
    <dgm:pt modelId="{BD3ECD7A-4E3C-44FE-B13E-588923311544}" type="pres">
      <dgm:prSet presAssocID="{645F1A23-5969-4876-B108-E0E012B1032B}" presName="spaceRect" presStyleCnt="0"/>
      <dgm:spPr/>
    </dgm:pt>
    <dgm:pt modelId="{3D99A657-7363-4F18-81D1-A33A815E1DA2}" type="pres">
      <dgm:prSet presAssocID="{645F1A23-5969-4876-B108-E0E012B1032B}" presName="parTx" presStyleLbl="revTx" presStyleIdx="2" presStyleCnt="4">
        <dgm:presLayoutVars>
          <dgm:chMax val="0"/>
          <dgm:chPref val="0"/>
        </dgm:presLayoutVars>
      </dgm:prSet>
      <dgm:spPr/>
    </dgm:pt>
    <dgm:pt modelId="{63982512-85A9-45C8-B761-92A580B2B7F6}" type="pres">
      <dgm:prSet presAssocID="{6C9D65D5-0069-43D2-AE90-CE1DA2B79072}" presName="sibTrans" presStyleCnt="0"/>
      <dgm:spPr/>
    </dgm:pt>
    <dgm:pt modelId="{FD84FCB8-B817-4D84-BFE3-BF06E7698E4A}" type="pres">
      <dgm:prSet presAssocID="{A34B3D93-CF1E-481B-903D-A4C0383B94FD}" presName="compNode" presStyleCnt="0"/>
      <dgm:spPr/>
    </dgm:pt>
    <dgm:pt modelId="{54213630-08C1-4A9F-92D0-AA1D0E055271}" type="pres">
      <dgm:prSet presAssocID="{A34B3D93-CF1E-481B-903D-A4C0383B94FD}" presName="bgRect" presStyleLbl="bgShp" presStyleIdx="3" presStyleCnt="4"/>
      <dgm:spPr/>
    </dgm:pt>
    <dgm:pt modelId="{69757AE9-3205-4C5D-BFE2-214D4FCF709D}" type="pres">
      <dgm:prSet presAssocID="{A34B3D93-CF1E-481B-903D-A4C0383B94F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keleton"/>
        </a:ext>
      </dgm:extLst>
    </dgm:pt>
    <dgm:pt modelId="{3156AEC0-5844-4ACE-BF5D-E0A1DA92D729}" type="pres">
      <dgm:prSet presAssocID="{A34B3D93-CF1E-481B-903D-A4C0383B94FD}" presName="spaceRect" presStyleCnt="0"/>
      <dgm:spPr/>
    </dgm:pt>
    <dgm:pt modelId="{B541A982-7338-40C7-99F6-74FC3561AE0E}" type="pres">
      <dgm:prSet presAssocID="{A34B3D93-CF1E-481B-903D-A4C0383B94FD}" presName="parTx" presStyleLbl="revTx" presStyleIdx="3" presStyleCnt="4">
        <dgm:presLayoutVars>
          <dgm:chMax val="0"/>
          <dgm:chPref val="0"/>
        </dgm:presLayoutVars>
      </dgm:prSet>
      <dgm:spPr/>
    </dgm:pt>
  </dgm:ptLst>
  <dgm:cxnLst>
    <dgm:cxn modelId="{15571A05-22E7-4711-8C60-D83CC9F56BF4}" srcId="{E75018B2-B061-40D8-A791-49D16CC1C237}" destId="{645F1A23-5969-4876-B108-E0E012B1032B}" srcOrd="2" destOrd="0" parTransId="{E2EAF10C-A3E0-413E-AFAF-B54D285DB327}" sibTransId="{6C9D65D5-0069-43D2-AE90-CE1DA2B79072}"/>
    <dgm:cxn modelId="{5C54F710-5553-4A06-AC7B-8AFAC9AD30CD}" type="presOf" srcId="{645F1A23-5969-4876-B108-E0E012B1032B}" destId="{3D99A657-7363-4F18-81D1-A33A815E1DA2}" srcOrd="0" destOrd="0" presId="urn:microsoft.com/office/officeart/2018/2/layout/IconVerticalSolidList"/>
    <dgm:cxn modelId="{D60F2619-339D-4529-8C73-B4F4B7B68130}" srcId="{E75018B2-B061-40D8-A791-49D16CC1C237}" destId="{391A7031-D3B9-4489-90FB-F3664E9055C3}" srcOrd="1" destOrd="0" parTransId="{A2FAD214-00DD-4C07-9E2C-FA669C64CC80}" sibTransId="{79466DEA-C7FF-4A22-AC70-81603EF0B705}"/>
    <dgm:cxn modelId="{049DEF30-C980-4E56-8A55-B150D3C7F632}" type="presOf" srcId="{A34B3D93-CF1E-481B-903D-A4C0383B94FD}" destId="{B541A982-7338-40C7-99F6-74FC3561AE0E}" srcOrd="0" destOrd="0" presId="urn:microsoft.com/office/officeart/2018/2/layout/IconVerticalSolidList"/>
    <dgm:cxn modelId="{0660CC62-8AEC-4E61-A4C7-AACF72A8C89B}" type="presOf" srcId="{391A7031-D3B9-4489-90FB-F3664E9055C3}" destId="{FA890108-13D3-4C79-B5CA-452DDEE5EEBA}" srcOrd="0" destOrd="0" presId="urn:microsoft.com/office/officeart/2018/2/layout/IconVerticalSolidList"/>
    <dgm:cxn modelId="{70439455-0AF4-45B4-9954-280FC56EDB78}" type="presOf" srcId="{997D9AB4-835F-4236-BBD9-6CA7B260850B}" destId="{E32A68BC-CE52-4EBA-891B-65D0954FF989}" srcOrd="0" destOrd="0" presId="urn:microsoft.com/office/officeart/2018/2/layout/IconVerticalSolidList"/>
    <dgm:cxn modelId="{14F118A2-FE7C-481F-A250-AE08ED653CF5}" srcId="{E75018B2-B061-40D8-A791-49D16CC1C237}" destId="{997D9AB4-835F-4236-BBD9-6CA7B260850B}" srcOrd="0" destOrd="0" parTransId="{4B2B22B5-E63D-483B-8E82-E56179BDDE23}" sibTransId="{2D6F7B1F-67B1-4746-B61A-A65B932723E7}"/>
    <dgm:cxn modelId="{F333E7BB-B2D5-461C-89CF-AAE538703915}" type="presOf" srcId="{E75018B2-B061-40D8-A791-49D16CC1C237}" destId="{84E71357-CEA2-40C1-B3F7-0FD3CC4B69FB}" srcOrd="0" destOrd="0" presId="urn:microsoft.com/office/officeart/2018/2/layout/IconVerticalSolidList"/>
    <dgm:cxn modelId="{3C481EE1-31FB-47DA-8F12-F14235E72A7D}" srcId="{E75018B2-B061-40D8-A791-49D16CC1C237}" destId="{A34B3D93-CF1E-481B-903D-A4C0383B94FD}" srcOrd="3" destOrd="0" parTransId="{0F7E3CFD-42EF-4C64-9383-697F6A4875E7}" sibTransId="{C35299D6-3E66-4DAA-A472-6FA00226A820}"/>
    <dgm:cxn modelId="{0F591591-588A-40A3-96DE-5A6AB4424457}" type="presParOf" srcId="{84E71357-CEA2-40C1-B3F7-0FD3CC4B69FB}" destId="{A2E0388B-2979-4B5F-94A2-AD80E296E239}" srcOrd="0" destOrd="0" presId="urn:microsoft.com/office/officeart/2018/2/layout/IconVerticalSolidList"/>
    <dgm:cxn modelId="{61DD9981-7B75-4AF9-90DD-4A85E2D24FFE}" type="presParOf" srcId="{A2E0388B-2979-4B5F-94A2-AD80E296E239}" destId="{1035DB33-0E47-4B2E-9364-F5F0DEF70E2F}" srcOrd="0" destOrd="0" presId="urn:microsoft.com/office/officeart/2018/2/layout/IconVerticalSolidList"/>
    <dgm:cxn modelId="{C54A19A3-69D3-4E93-893C-519C7089394E}" type="presParOf" srcId="{A2E0388B-2979-4B5F-94A2-AD80E296E239}" destId="{736A3F16-BDD5-4A7E-8026-4E6D1903B347}" srcOrd="1" destOrd="0" presId="urn:microsoft.com/office/officeart/2018/2/layout/IconVerticalSolidList"/>
    <dgm:cxn modelId="{D841085A-6A9D-466D-B8D6-37461B670DD8}" type="presParOf" srcId="{A2E0388B-2979-4B5F-94A2-AD80E296E239}" destId="{7F495795-4553-436F-87F7-CD3F6ABB7431}" srcOrd="2" destOrd="0" presId="urn:microsoft.com/office/officeart/2018/2/layout/IconVerticalSolidList"/>
    <dgm:cxn modelId="{34389E3E-92CA-4CC3-9EF8-A9CCEA0EFA8B}" type="presParOf" srcId="{A2E0388B-2979-4B5F-94A2-AD80E296E239}" destId="{E32A68BC-CE52-4EBA-891B-65D0954FF989}" srcOrd="3" destOrd="0" presId="urn:microsoft.com/office/officeart/2018/2/layout/IconVerticalSolidList"/>
    <dgm:cxn modelId="{5EC074F8-A40D-49BC-BD50-3961561CDE71}" type="presParOf" srcId="{84E71357-CEA2-40C1-B3F7-0FD3CC4B69FB}" destId="{BF967320-E31E-4706-9B51-EC04A80187CE}" srcOrd="1" destOrd="0" presId="urn:microsoft.com/office/officeart/2018/2/layout/IconVerticalSolidList"/>
    <dgm:cxn modelId="{2380865B-95AB-4825-9288-3FFD25441EA6}" type="presParOf" srcId="{84E71357-CEA2-40C1-B3F7-0FD3CC4B69FB}" destId="{B9AAE796-D7E2-44FC-9606-53623E15A38D}" srcOrd="2" destOrd="0" presId="urn:microsoft.com/office/officeart/2018/2/layout/IconVerticalSolidList"/>
    <dgm:cxn modelId="{88E8DBCF-C515-439E-96BC-28D2F70B356A}" type="presParOf" srcId="{B9AAE796-D7E2-44FC-9606-53623E15A38D}" destId="{4F5A8245-1A83-46E8-B59A-C3F5A3A24C2D}" srcOrd="0" destOrd="0" presId="urn:microsoft.com/office/officeart/2018/2/layout/IconVerticalSolidList"/>
    <dgm:cxn modelId="{39D432FD-F63B-46F4-9532-C4DFF1AE89BD}" type="presParOf" srcId="{B9AAE796-D7E2-44FC-9606-53623E15A38D}" destId="{2EF8DEB3-D741-4EFD-BF7D-50210A599152}" srcOrd="1" destOrd="0" presId="urn:microsoft.com/office/officeart/2018/2/layout/IconVerticalSolidList"/>
    <dgm:cxn modelId="{530A0018-819E-4CD6-8997-B75D49C1FE88}" type="presParOf" srcId="{B9AAE796-D7E2-44FC-9606-53623E15A38D}" destId="{20415853-FD7B-4778-9946-400BD314F7E9}" srcOrd="2" destOrd="0" presId="urn:microsoft.com/office/officeart/2018/2/layout/IconVerticalSolidList"/>
    <dgm:cxn modelId="{41B837EC-35CF-4D70-AD86-3F73B77E3FA1}" type="presParOf" srcId="{B9AAE796-D7E2-44FC-9606-53623E15A38D}" destId="{FA890108-13D3-4C79-B5CA-452DDEE5EEBA}" srcOrd="3" destOrd="0" presId="urn:microsoft.com/office/officeart/2018/2/layout/IconVerticalSolidList"/>
    <dgm:cxn modelId="{4F361A44-CF98-4AB2-A867-6CADEA7913D8}" type="presParOf" srcId="{84E71357-CEA2-40C1-B3F7-0FD3CC4B69FB}" destId="{24C58EB7-4A20-4638-A00F-9483310238D8}" srcOrd="3" destOrd="0" presId="urn:microsoft.com/office/officeart/2018/2/layout/IconVerticalSolidList"/>
    <dgm:cxn modelId="{C1120DE7-0478-40DA-ABEC-5F1BC66179D4}" type="presParOf" srcId="{84E71357-CEA2-40C1-B3F7-0FD3CC4B69FB}" destId="{F5FE6B32-CCEB-41AC-BFD8-74B56275300E}" srcOrd="4" destOrd="0" presId="urn:microsoft.com/office/officeart/2018/2/layout/IconVerticalSolidList"/>
    <dgm:cxn modelId="{2DF6BB1E-237E-40BE-A6CB-2321F2BDA4BB}" type="presParOf" srcId="{F5FE6B32-CCEB-41AC-BFD8-74B56275300E}" destId="{2B794EF7-784A-47CF-9DE1-762BE3153BC2}" srcOrd="0" destOrd="0" presId="urn:microsoft.com/office/officeart/2018/2/layout/IconVerticalSolidList"/>
    <dgm:cxn modelId="{3C0B2158-D2CF-40E4-B8F5-12079721CBFC}" type="presParOf" srcId="{F5FE6B32-CCEB-41AC-BFD8-74B56275300E}" destId="{43CD9D45-D679-434B-B809-06503388302F}" srcOrd="1" destOrd="0" presId="urn:microsoft.com/office/officeart/2018/2/layout/IconVerticalSolidList"/>
    <dgm:cxn modelId="{A4170D73-9289-4AF9-9032-2161ED8622D3}" type="presParOf" srcId="{F5FE6B32-CCEB-41AC-BFD8-74B56275300E}" destId="{BD3ECD7A-4E3C-44FE-B13E-588923311544}" srcOrd="2" destOrd="0" presId="urn:microsoft.com/office/officeart/2018/2/layout/IconVerticalSolidList"/>
    <dgm:cxn modelId="{BE16DD04-09D4-4E48-9479-2B5A77AAE545}" type="presParOf" srcId="{F5FE6B32-CCEB-41AC-BFD8-74B56275300E}" destId="{3D99A657-7363-4F18-81D1-A33A815E1DA2}" srcOrd="3" destOrd="0" presId="urn:microsoft.com/office/officeart/2018/2/layout/IconVerticalSolidList"/>
    <dgm:cxn modelId="{25F43011-E7ED-4840-AFF3-A963633ECFD9}" type="presParOf" srcId="{84E71357-CEA2-40C1-B3F7-0FD3CC4B69FB}" destId="{63982512-85A9-45C8-B761-92A580B2B7F6}" srcOrd="5" destOrd="0" presId="urn:microsoft.com/office/officeart/2018/2/layout/IconVerticalSolidList"/>
    <dgm:cxn modelId="{A0BAABFE-A07B-428A-B786-C35517CDD785}" type="presParOf" srcId="{84E71357-CEA2-40C1-B3F7-0FD3CC4B69FB}" destId="{FD84FCB8-B817-4D84-BFE3-BF06E7698E4A}" srcOrd="6" destOrd="0" presId="urn:microsoft.com/office/officeart/2018/2/layout/IconVerticalSolidList"/>
    <dgm:cxn modelId="{94C6D601-08CA-4189-B427-306BB3F6830B}" type="presParOf" srcId="{FD84FCB8-B817-4D84-BFE3-BF06E7698E4A}" destId="{54213630-08C1-4A9F-92D0-AA1D0E055271}" srcOrd="0" destOrd="0" presId="urn:microsoft.com/office/officeart/2018/2/layout/IconVerticalSolidList"/>
    <dgm:cxn modelId="{0F857861-8428-47D8-A038-A8E882FC8B5D}" type="presParOf" srcId="{FD84FCB8-B817-4D84-BFE3-BF06E7698E4A}" destId="{69757AE9-3205-4C5D-BFE2-214D4FCF709D}" srcOrd="1" destOrd="0" presId="urn:microsoft.com/office/officeart/2018/2/layout/IconVerticalSolidList"/>
    <dgm:cxn modelId="{D950714C-2D6C-4C03-A25B-D06898E81FA5}" type="presParOf" srcId="{FD84FCB8-B817-4D84-BFE3-BF06E7698E4A}" destId="{3156AEC0-5844-4ACE-BF5D-E0A1DA92D729}" srcOrd="2" destOrd="0" presId="urn:microsoft.com/office/officeart/2018/2/layout/IconVerticalSolidList"/>
    <dgm:cxn modelId="{303905D7-6008-400B-B764-7D6537BD4C3D}" type="presParOf" srcId="{FD84FCB8-B817-4D84-BFE3-BF06E7698E4A}" destId="{B541A982-7338-40C7-99F6-74FC3561AE0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76AB0E-E306-4F7C-A014-501E2CF33841}" type="doc">
      <dgm:prSet loTypeId="urn:microsoft.com/office/officeart/2018/5/layout/IconCircle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7F3CD9CF-E1D0-412F-83C1-92CF5A1CA6C0}">
      <dgm:prSet custT="1"/>
      <dgm:spPr/>
      <dgm:t>
        <a:bodyPr/>
        <a:lstStyle/>
        <a:p>
          <a:pPr>
            <a:lnSpc>
              <a:spcPct val="100000"/>
            </a:lnSpc>
            <a:defRPr cap="all"/>
          </a:pPr>
          <a:r>
            <a:rPr lang="nl-NL" sz="1300" dirty="0"/>
            <a:t>Lobotomie: Om psychiatrische stoornissen te verhelpen, ontstond het idee om lobotomie toe te passen. Lobotomie is een herseningreep waarbij verbindingen in de hersenen worden doorgesneden of een deel van de hersenen wordt verwijderd. Klachten van bijvoorbeeld schizofrenie werden daardoor veel minder erg.</a:t>
          </a:r>
          <a:endParaRPr lang="en-US" sz="1300" dirty="0"/>
        </a:p>
      </dgm:t>
    </dgm:pt>
    <dgm:pt modelId="{A5EB81F3-8985-4198-8CCF-AC21D161E199}" type="parTrans" cxnId="{1814A345-B473-4914-A1A7-D8C625E03C61}">
      <dgm:prSet/>
      <dgm:spPr/>
      <dgm:t>
        <a:bodyPr/>
        <a:lstStyle/>
        <a:p>
          <a:endParaRPr lang="en-US"/>
        </a:p>
      </dgm:t>
    </dgm:pt>
    <dgm:pt modelId="{7B71EE10-434C-411D-A8CF-C89143130E43}" type="sibTrans" cxnId="{1814A345-B473-4914-A1A7-D8C625E03C61}">
      <dgm:prSet/>
      <dgm:spPr/>
      <dgm:t>
        <a:bodyPr/>
        <a:lstStyle/>
        <a:p>
          <a:endParaRPr lang="en-US"/>
        </a:p>
      </dgm:t>
    </dgm:pt>
    <dgm:pt modelId="{DC32C8B1-E317-4D47-8E39-8E5C4DB5798A}">
      <dgm:prSet custT="1"/>
      <dgm:spPr/>
      <dgm:t>
        <a:bodyPr/>
        <a:lstStyle/>
        <a:p>
          <a:pPr>
            <a:lnSpc>
              <a:spcPct val="100000"/>
            </a:lnSpc>
            <a:defRPr cap="all"/>
          </a:pPr>
          <a:r>
            <a:rPr lang="nl-NL" sz="1300" dirty="0"/>
            <a:t>Dit toont aan dat gedrag voor een deel door de hersenen wordt bepaald. Hersenaandoeningen, -beschadigingen en –afwijkingen kunnen zorgen voor afwijkend gedrag.</a:t>
          </a:r>
          <a:endParaRPr lang="en-US" sz="1300" dirty="0"/>
        </a:p>
      </dgm:t>
    </dgm:pt>
    <dgm:pt modelId="{9E4F527F-EDC9-4F0F-8713-63D86E3AEE33}" type="parTrans" cxnId="{AFED9601-8349-4F37-8485-5DA48968E5E5}">
      <dgm:prSet/>
      <dgm:spPr/>
      <dgm:t>
        <a:bodyPr/>
        <a:lstStyle/>
        <a:p>
          <a:endParaRPr lang="en-US"/>
        </a:p>
      </dgm:t>
    </dgm:pt>
    <dgm:pt modelId="{FC615533-1F10-4987-9EF5-9B038F22EA67}" type="sibTrans" cxnId="{AFED9601-8349-4F37-8485-5DA48968E5E5}">
      <dgm:prSet/>
      <dgm:spPr/>
      <dgm:t>
        <a:bodyPr/>
        <a:lstStyle/>
        <a:p>
          <a:endParaRPr lang="en-US"/>
        </a:p>
      </dgm:t>
    </dgm:pt>
    <dgm:pt modelId="{513AC9E2-910B-462C-A72C-2E7175C5644D}" type="pres">
      <dgm:prSet presAssocID="{9B76AB0E-E306-4F7C-A014-501E2CF33841}" presName="root" presStyleCnt="0">
        <dgm:presLayoutVars>
          <dgm:dir/>
          <dgm:resizeHandles val="exact"/>
        </dgm:presLayoutVars>
      </dgm:prSet>
      <dgm:spPr/>
    </dgm:pt>
    <dgm:pt modelId="{0352919A-A31D-46DA-83F7-D7979A7D5FA9}" type="pres">
      <dgm:prSet presAssocID="{7F3CD9CF-E1D0-412F-83C1-92CF5A1CA6C0}" presName="compNode" presStyleCnt="0"/>
      <dgm:spPr/>
    </dgm:pt>
    <dgm:pt modelId="{25124F3E-26ED-4538-889B-AC9B6D1FB6FF}" type="pres">
      <dgm:prSet presAssocID="{7F3CD9CF-E1D0-412F-83C1-92CF5A1CA6C0}" presName="iconBgRect" presStyleLbl="bgShp" presStyleIdx="0" presStyleCnt="2"/>
      <dgm:spPr/>
    </dgm:pt>
    <dgm:pt modelId="{BFDF2783-5BCA-443C-8318-AEB77A4AD7D1}" type="pres">
      <dgm:prSet presAssocID="{7F3CD9CF-E1D0-412F-83C1-92CF5A1CA6C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a:ext>
      </dgm:extLst>
    </dgm:pt>
    <dgm:pt modelId="{5BF6B52A-F9D0-4A1D-8EA5-152D27B94D48}" type="pres">
      <dgm:prSet presAssocID="{7F3CD9CF-E1D0-412F-83C1-92CF5A1CA6C0}" presName="spaceRect" presStyleCnt="0"/>
      <dgm:spPr/>
    </dgm:pt>
    <dgm:pt modelId="{9A6F5581-A60C-42D1-87EF-DE8FC4B218C8}" type="pres">
      <dgm:prSet presAssocID="{7F3CD9CF-E1D0-412F-83C1-92CF5A1CA6C0}" presName="textRect" presStyleLbl="revTx" presStyleIdx="0" presStyleCnt="2" custScaleX="111668">
        <dgm:presLayoutVars>
          <dgm:chMax val="1"/>
          <dgm:chPref val="1"/>
        </dgm:presLayoutVars>
      </dgm:prSet>
      <dgm:spPr/>
    </dgm:pt>
    <dgm:pt modelId="{FD989AE2-8BB2-4FF8-B9D3-CC00CB2E56B4}" type="pres">
      <dgm:prSet presAssocID="{7B71EE10-434C-411D-A8CF-C89143130E43}" presName="sibTrans" presStyleCnt="0"/>
      <dgm:spPr/>
    </dgm:pt>
    <dgm:pt modelId="{BE0BFC64-D6C2-4A2C-989F-A714228CDF9D}" type="pres">
      <dgm:prSet presAssocID="{DC32C8B1-E317-4D47-8E39-8E5C4DB5798A}" presName="compNode" presStyleCnt="0"/>
      <dgm:spPr/>
    </dgm:pt>
    <dgm:pt modelId="{5758F8FC-5967-458E-8DA6-F2EF99DDD47E}" type="pres">
      <dgm:prSet presAssocID="{DC32C8B1-E317-4D47-8E39-8E5C4DB5798A}" presName="iconBgRect" presStyleLbl="bgShp" presStyleIdx="1" presStyleCnt="2"/>
      <dgm:spPr/>
    </dgm:pt>
    <dgm:pt modelId="{9902ACA6-0175-4283-9434-E08B994AB71C}" type="pres">
      <dgm:prSet presAssocID="{DC32C8B1-E317-4D47-8E39-8E5C4DB5798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959AB193-2EDD-4AA7-8112-B093AA675096}" type="pres">
      <dgm:prSet presAssocID="{DC32C8B1-E317-4D47-8E39-8E5C4DB5798A}" presName="spaceRect" presStyleCnt="0"/>
      <dgm:spPr/>
    </dgm:pt>
    <dgm:pt modelId="{69F52BF7-8BB4-4A94-B8AC-884190982D95}" type="pres">
      <dgm:prSet presAssocID="{DC32C8B1-E317-4D47-8E39-8E5C4DB5798A}" presName="textRect" presStyleLbl="revTx" presStyleIdx="1" presStyleCnt="2">
        <dgm:presLayoutVars>
          <dgm:chMax val="1"/>
          <dgm:chPref val="1"/>
        </dgm:presLayoutVars>
      </dgm:prSet>
      <dgm:spPr/>
    </dgm:pt>
  </dgm:ptLst>
  <dgm:cxnLst>
    <dgm:cxn modelId="{D03F3601-5397-4D6A-AF3C-9EB3E1DB01E2}" type="presOf" srcId="{9B76AB0E-E306-4F7C-A014-501E2CF33841}" destId="{513AC9E2-910B-462C-A72C-2E7175C5644D}" srcOrd="0" destOrd="0" presId="urn:microsoft.com/office/officeart/2018/5/layout/IconCircleLabelList"/>
    <dgm:cxn modelId="{AFED9601-8349-4F37-8485-5DA48968E5E5}" srcId="{9B76AB0E-E306-4F7C-A014-501E2CF33841}" destId="{DC32C8B1-E317-4D47-8E39-8E5C4DB5798A}" srcOrd="1" destOrd="0" parTransId="{9E4F527F-EDC9-4F0F-8713-63D86E3AEE33}" sibTransId="{FC615533-1F10-4987-9EF5-9B038F22EA67}"/>
    <dgm:cxn modelId="{1814A345-B473-4914-A1A7-D8C625E03C61}" srcId="{9B76AB0E-E306-4F7C-A014-501E2CF33841}" destId="{7F3CD9CF-E1D0-412F-83C1-92CF5A1CA6C0}" srcOrd="0" destOrd="0" parTransId="{A5EB81F3-8985-4198-8CCF-AC21D161E199}" sibTransId="{7B71EE10-434C-411D-A8CF-C89143130E43}"/>
    <dgm:cxn modelId="{2E93966C-D460-42A9-A972-34EE54B4B325}" type="presOf" srcId="{DC32C8B1-E317-4D47-8E39-8E5C4DB5798A}" destId="{69F52BF7-8BB4-4A94-B8AC-884190982D95}" srcOrd="0" destOrd="0" presId="urn:microsoft.com/office/officeart/2018/5/layout/IconCircleLabelList"/>
    <dgm:cxn modelId="{C1643ABE-B78F-4BF7-A2A6-632BE01A3151}" type="presOf" srcId="{7F3CD9CF-E1D0-412F-83C1-92CF5A1CA6C0}" destId="{9A6F5581-A60C-42D1-87EF-DE8FC4B218C8}" srcOrd="0" destOrd="0" presId="urn:microsoft.com/office/officeart/2018/5/layout/IconCircleLabelList"/>
    <dgm:cxn modelId="{A0F662C3-D4E3-4135-98AE-98848A958686}" type="presParOf" srcId="{513AC9E2-910B-462C-A72C-2E7175C5644D}" destId="{0352919A-A31D-46DA-83F7-D7979A7D5FA9}" srcOrd="0" destOrd="0" presId="urn:microsoft.com/office/officeart/2018/5/layout/IconCircleLabelList"/>
    <dgm:cxn modelId="{01DA764D-D999-455F-B7B8-E2D3458A400A}" type="presParOf" srcId="{0352919A-A31D-46DA-83F7-D7979A7D5FA9}" destId="{25124F3E-26ED-4538-889B-AC9B6D1FB6FF}" srcOrd="0" destOrd="0" presId="urn:microsoft.com/office/officeart/2018/5/layout/IconCircleLabelList"/>
    <dgm:cxn modelId="{7466394F-08C6-4797-87B2-B277C346DB85}" type="presParOf" srcId="{0352919A-A31D-46DA-83F7-D7979A7D5FA9}" destId="{BFDF2783-5BCA-443C-8318-AEB77A4AD7D1}" srcOrd="1" destOrd="0" presId="urn:microsoft.com/office/officeart/2018/5/layout/IconCircleLabelList"/>
    <dgm:cxn modelId="{FB3FB180-6E58-432A-8EDA-6FDF9C4F74B1}" type="presParOf" srcId="{0352919A-A31D-46DA-83F7-D7979A7D5FA9}" destId="{5BF6B52A-F9D0-4A1D-8EA5-152D27B94D48}" srcOrd="2" destOrd="0" presId="urn:microsoft.com/office/officeart/2018/5/layout/IconCircleLabelList"/>
    <dgm:cxn modelId="{2DF6416D-930A-4775-9AF6-56B9D905D3BF}" type="presParOf" srcId="{0352919A-A31D-46DA-83F7-D7979A7D5FA9}" destId="{9A6F5581-A60C-42D1-87EF-DE8FC4B218C8}" srcOrd="3" destOrd="0" presId="urn:microsoft.com/office/officeart/2018/5/layout/IconCircleLabelList"/>
    <dgm:cxn modelId="{E5F5205B-A937-4372-8175-151FED1A0CC5}" type="presParOf" srcId="{513AC9E2-910B-462C-A72C-2E7175C5644D}" destId="{FD989AE2-8BB2-4FF8-B9D3-CC00CB2E56B4}" srcOrd="1" destOrd="0" presId="urn:microsoft.com/office/officeart/2018/5/layout/IconCircleLabelList"/>
    <dgm:cxn modelId="{987605B6-F838-4905-8DDA-ADCFEFFC0C4C}" type="presParOf" srcId="{513AC9E2-910B-462C-A72C-2E7175C5644D}" destId="{BE0BFC64-D6C2-4A2C-989F-A714228CDF9D}" srcOrd="2" destOrd="0" presId="urn:microsoft.com/office/officeart/2018/5/layout/IconCircleLabelList"/>
    <dgm:cxn modelId="{B98263EC-95A3-4882-AD2F-BBA00E130E18}" type="presParOf" srcId="{BE0BFC64-D6C2-4A2C-989F-A714228CDF9D}" destId="{5758F8FC-5967-458E-8DA6-F2EF99DDD47E}" srcOrd="0" destOrd="0" presId="urn:microsoft.com/office/officeart/2018/5/layout/IconCircleLabelList"/>
    <dgm:cxn modelId="{606AA9DE-D3DB-4496-910D-42BD257970CE}" type="presParOf" srcId="{BE0BFC64-D6C2-4A2C-989F-A714228CDF9D}" destId="{9902ACA6-0175-4283-9434-E08B994AB71C}" srcOrd="1" destOrd="0" presId="urn:microsoft.com/office/officeart/2018/5/layout/IconCircleLabelList"/>
    <dgm:cxn modelId="{F0EBBA9E-2ED0-4323-BF95-D1E7100E4119}" type="presParOf" srcId="{BE0BFC64-D6C2-4A2C-989F-A714228CDF9D}" destId="{959AB193-2EDD-4AA7-8112-B093AA675096}" srcOrd="2" destOrd="0" presId="urn:microsoft.com/office/officeart/2018/5/layout/IconCircleLabelList"/>
    <dgm:cxn modelId="{74E99BF1-96C9-46D6-A3B9-953126AB44D5}" type="presParOf" srcId="{BE0BFC64-D6C2-4A2C-989F-A714228CDF9D}" destId="{69F52BF7-8BB4-4A94-B8AC-884190982D9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5B6061-4000-4C8B-A19C-C347C173B764}">
      <dsp:nvSpPr>
        <dsp:cNvPr id="0" name=""/>
        <dsp:cNvSpPr/>
      </dsp:nvSpPr>
      <dsp:spPr>
        <a:xfrm>
          <a:off x="853250" y="410349"/>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162F346-D86A-4065-9B74-6F9AD79544EE}">
      <dsp:nvSpPr>
        <dsp:cNvPr id="0" name=""/>
        <dsp:cNvSpPr/>
      </dsp:nvSpPr>
      <dsp:spPr>
        <a:xfrm>
          <a:off x="358250" y="15156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nl-NL" sz="1100" kern="1200" dirty="0"/>
            <a:t>1. Culturele factoren</a:t>
          </a:r>
          <a:endParaRPr lang="en-US" sz="1100" kern="1200" dirty="0"/>
        </a:p>
      </dsp:txBody>
      <dsp:txXfrm>
        <a:off x="358250" y="1515625"/>
        <a:ext cx="1800000" cy="720000"/>
      </dsp:txXfrm>
    </dsp:sp>
    <dsp:sp modelId="{A0969065-1592-4A84-A959-4CADA4B04524}">
      <dsp:nvSpPr>
        <dsp:cNvPr id="0" name=""/>
        <dsp:cNvSpPr/>
      </dsp:nvSpPr>
      <dsp:spPr>
        <a:xfrm>
          <a:off x="2968250" y="410349"/>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5B037F8-817D-40D8-8F7E-F6732C4FABF4}">
      <dsp:nvSpPr>
        <dsp:cNvPr id="0" name=""/>
        <dsp:cNvSpPr/>
      </dsp:nvSpPr>
      <dsp:spPr>
        <a:xfrm>
          <a:off x="2473250" y="15156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nl-NL" sz="1100" kern="1200" dirty="0"/>
            <a:t>2. Sociale factoren</a:t>
          </a:r>
          <a:endParaRPr lang="en-US" sz="1100" kern="1200" dirty="0"/>
        </a:p>
      </dsp:txBody>
      <dsp:txXfrm>
        <a:off x="2473250" y="1515625"/>
        <a:ext cx="1800000" cy="720000"/>
      </dsp:txXfrm>
    </dsp:sp>
    <dsp:sp modelId="{89A4EFF2-2D15-42D5-99CC-7BF1C8A1675E}">
      <dsp:nvSpPr>
        <dsp:cNvPr id="0" name=""/>
        <dsp:cNvSpPr/>
      </dsp:nvSpPr>
      <dsp:spPr>
        <a:xfrm>
          <a:off x="5083251" y="410349"/>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5F9C9B5-F5B3-421B-BD60-9DB32C4A49A7}">
      <dsp:nvSpPr>
        <dsp:cNvPr id="0" name=""/>
        <dsp:cNvSpPr/>
      </dsp:nvSpPr>
      <dsp:spPr>
        <a:xfrm>
          <a:off x="4588251" y="15156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nl-NL" sz="1100" kern="1200"/>
            <a:t>3. Geografische factoren</a:t>
          </a:r>
          <a:endParaRPr lang="en-US" sz="1100" kern="1200"/>
        </a:p>
      </dsp:txBody>
      <dsp:txXfrm>
        <a:off x="4588251" y="1515625"/>
        <a:ext cx="1800000" cy="720000"/>
      </dsp:txXfrm>
    </dsp:sp>
    <dsp:sp modelId="{56897222-6A42-44CE-9EEB-302AC948ADD8}">
      <dsp:nvSpPr>
        <dsp:cNvPr id="0" name=""/>
        <dsp:cNvSpPr/>
      </dsp:nvSpPr>
      <dsp:spPr>
        <a:xfrm>
          <a:off x="853250" y="2685624"/>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E9A0AA4-5D02-4481-B231-39764F2FE057}">
      <dsp:nvSpPr>
        <dsp:cNvPr id="0" name=""/>
        <dsp:cNvSpPr/>
      </dsp:nvSpPr>
      <dsp:spPr>
        <a:xfrm>
          <a:off x="358250" y="3790900"/>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nl-NL" sz="1100" kern="1200"/>
            <a:t>4. Fysische factoren</a:t>
          </a:r>
          <a:endParaRPr lang="en-US" sz="1100" kern="1200"/>
        </a:p>
      </dsp:txBody>
      <dsp:txXfrm>
        <a:off x="358250" y="3790900"/>
        <a:ext cx="1800000" cy="720000"/>
      </dsp:txXfrm>
    </dsp:sp>
    <dsp:sp modelId="{0F59F10F-ECBA-4CA6-903E-923D7FC4D6F1}">
      <dsp:nvSpPr>
        <dsp:cNvPr id="0" name=""/>
        <dsp:cNvSpPr/>
      </dsp:nvSpPr>
      <dsp:spPr>
        <a:xfrm>
          <a:off x="2968250" y="2685624"/>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EA035D-976F-48CD-8B26-B69EBEFF0007}">
      <dsp:nvSpPr>
        <dsp:cNvPr id="0" name=""/>
        <dsp:cNvSpPr/>
      </dsp:nvSpPr>
      <dsp:spPr>
        <a:xfrm>
          <a:off x="2473250" y="3790900"/>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nl-NL" sz="1100" kern="1200" dirty="0"/>
            <a:t>Al deze gezamenlijke factoren bepalen hoe we ons gedragen. Dat maakt ons dus ook allemaal verschillend.</a:t>
          </a:r>
          <a:endParaRPr lang="en-US" sz="1100" kern="1200" dirty="0"/>
        </a:p>
      </dsp:txBody>
      <dsp:txXfrm>
        <a:off x="2473250" y="3790900"/>
        <a:ext cx="1800000" cy="720000"/>
      </dsp:txXfrm>
    </dsp:sp>
    <dsp:sp modelId="{49729157-1C42-4799-99D3-2E67E772B320}">
      <dsp:nvSpPr>
        <dsp:cNvPr id="0" name=""/>
        <dsp:cNvSpPr/>
      </dsp:nvSpPr>
      <dsp:spPr>
        <a:xfrm>
          <a:off x="5083251" y="2685624"/>
          <a:ext cx="810000" cy="81000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1D6FAC9-DBC6-4144-88EF-2D4E33E730DA}">
      <dsp:nvSpPr>
        <dsp:cNvPr id="0" name=""/>
        <dsp:cNvSpPr/>
      </dsp:nvSpPr>
      <dsp:spPr>
        <a:xfrm>
          <a:off x="4588251" y="3790900"/>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nl-NL" sz="1100" kern="1200"/>
            <a:t>Gevolg daarvan: wetenschappers storten zich op gedrag en maken eigen theorieën om gedragingen te verklaren. </a:t>
          </a:r>
          <a:endParaRPr lang="en-US" sz="1100" kern="1200"/>
        </a:p>
      </dsp:txBody>
      <dsp:txXfrm>
        <a:off x="4588251" y="3790900"/>
        <a:ext cx="18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5DB33-0E47-4B2E-9364-F5F0DEF70E2F}">
      <dsp:nvSpPr>
        <dsp:cNvPr id="0" name=""/>
        <dsp:cNvSpPr/>
      </dsp:nvSpPr>
      <dsp:spPr>
        <a:xfrm>
          <a:off x="0" y="2042"/>
          <a:ext cx="5641974" cy="103519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6A3F16-BDD5-4A7E-8026-4E6D1903B347}">
      <dsp:nvSpPr>
        <dsp:cNvPr id="0" name=""/>
        <dsp:cNvSpPr/>
      </dsp:nvSpPr>
      <dsp:spPr>
        <a:xfrm>
          <a:off x="313145" y="234960"/>
          <a:ext cx="569355" cy="5693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2A68BC-CE52-4EBA-891B-65D0954FF989}">
      <dsp:nvSpPr>
        <dsp:cNvPr id="0" name=""/>
        <dsp:cNvSpPr/>
      </dsp:nvSpPr>
      <dsp:spPr>
        <a:xfrm>
          <a:off x="1195647" y="2042"/>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nl-NL" sz="2100" kern="1200"/>
            <a:t>De biologische benadering probeert gedrag te verklaren vanuit medische oorzaken en lichamelijke processen. </a:t>
          </a:r>
          <a:endParaRPr lang="en-US" sz="2100" kern="1200"/>
        </a:p>
      </dsp:txBody>
      <dsp:txXfrm>
        <a:off x="1195647" y="2042"/>
        <a:ext cx="4446327" cy="1035192"/>
      </dsp:txXfrm>
    </dsp:sp>
    <dsp:sp modelId="{4F5A8245-1A83-46E8-B59A-C3F5A3A24C2D}">
      <dsp:nvSpPr>
        <dsp:cNvPr id="0" name=""/>
        <dsp:cNvSpPr/>
      </dsp:nvSpPr>
      <dsp:spPr>
        <a:xfrm>
          <a:off x="0" y="1296033"/>
          <a:ext cx="5641974" cy="10351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F8DEB3-D741-4EFD-BF7D-50210A599152}">
      <dsp:nvSpPr>
        <dsp:cNvPr id="0" name=""/>
        <dsp:cNvSpPr/>
      </dsp:nvSpPr>
      <dsp:spPr>
        <a:xfrm>
          <a:off x="313145" y="1528951"/>
          <a:ext cx="569355" cy="5693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A890108-13D3-4C79-B5CA-452DDEE5EEBA}">
      <dsp:nvSpPr>
        <dsp:cNvPr id="0" name=""/>
        <dsp:cNvSpPr/>
      </dsp:nvSpPr>
      <dsp:spPr>
        <a:xfrm>
          <a:off x="1195647" y="1296033"/>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nl-NL" sz="2100" kern="1200"/>
            <a:t>Medische oorzaken?</a:t>
          </a:r>
          <a:endParaRPr lang="en-US" sz="2100" kern="1200"/>
        </a:p>
      </dsp:txBody>
      <dsp:txXfrm>
        <a:off x="1195647" y="1296033"/>
        <a:ext cx="4446327" cy="1035192"/>
      </dsp:txXfrm>
    </dsp:sp>
    <dsp:sp modelId="{2B794EF7-784A-47CF-9DE1-762BE3153BC2}">
      <dsp:nvSpPr>
        <dsp:cNvPr id="0" name=""/>
        <dsp:cNvSpPr/>
      </dsp:nvSpPr>
      <dsp:spPr>
        <a:xfrm>
          <a:off x="0" y="2590024"/>
          <a:ext cx="5641974" cy="103519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CD9D45-D679-434B-B809-06503388302F}">
      <dsp:nvSpPr>
        <dsp:cNvPr id="0" name=""/>
        <dsp:cNvSpPr/>
      </dsp:nvSpPr>
      <dsp:spPr>
        <a:xfrm>
          <a:off x="313145" y="2822942"/>
          <a:ext cx="569355" cy="5693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99A657-7363-4F18-81D1-A33A815E1DA2}">
      <dsp:nvSpPr>
        <dsp:cNvPr id="0" name=""/>
        <dsp:cNvSpPr/>
      </dsp:nvSpPr>
      <dsp:spPr>
        <a:xfrm>
          <a:off x="1195647" y="2590024"/>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nl-NL" sz="2100" kern="1200"/>
            <a:t>Lichamelijke processen?</a:t>
          </a:r>
          <a:endParaRPr lang="en-US" sz="2100" kern="1200"/>
        </a:p>
      </dsp:txBody>
      <dsp:txXfrm>
        <a:off x="1195647" y="2590024"/>
        <a:ext cx="4446327" cy="1035192"/>
      </dsp:txXfrm>
    </dsp:sp>
    <dsp:sp modelId="{54213630-08C1-4A9F-92D0-AA1D0E055271}">
      <dsp:nvSpPr>
        <dsp:cNvPr id="0" name=""/>
        <dsp:cNvSpPr/>
      </dsp:nvSpPr>
      <dsp:spPr>
        <a:xfrm>
          <a:off x="0" y="3884014"/>
          <a:ext cx="5641974" cy="103519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757AE9-3205-4C5D-BFE2-214D4FCF709D}">
      <dsp:nvSpPr>
        <dsp:cNvPr id="0" name=""/>
        <dsp:cNvSpPr/>
      </dsp:nvSpPr>
      <dsp:spPr>
        <a:xfrm>
          <a:off x="313145" y="4116933"/>
          <a:ext cx="569355" cy="5693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541A982-7338-40C7-99F6-74FC3561AE0E}">
      <dsp:nvSpPr>
        <dsp:cNvPr id="0" name=""/>
        <dsp:cNvSpPr/>
      </dsp:nvSpPr>
      <dsp:spPr>
        <a:xfrm>
          <a:off x="1195647" y="3884014"/>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nl-NL" sz="2100" kern="1200"/>
            <a:t>Wat zijn dat?</a:t>
          </a:r>
          <a:endParaRPr lang="en-US" sz="2100" kern="1200"/>
        </a:p>
      </dsp:txBody>
      <dsp:txXfrm>
        <a:off x="1195647" y="3884014"/>
        <a:ext cx="4446327" cy="1035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24F3E-26ED-4538-889B-AC9B6D1FB6FF}">
      <dsp:nvSpPr>
        <dsp:cNvPr id="0" name=""/>
        <dsp:cNvSpPr/>
      </dsp:nvSpPr>
      <dsp:spPr>
        <a:xfrm>
          <a:off x="1898146" y="10628"/>
          <a:ext cx="2024437" cy="20244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DF2783-5BCA-443C-8318-AEB77A4AD7D1}">
      <dsp:nvSpPr>
        <dsp:cNvPr id="0" name=""/>
        <dsp:cNvSpPr/>
      </dsp:nvSpPr>
      <dsp:spPr>
        <a:xfrm>
          <a:off x="2329584" y="442066"/>
          <a:ext cx="1161562" cy="1161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6F5581-A60C-42D1-87EF-DE8FC4B218C8}">
      <dsp:nvSpPr>
        <dsp:cNvPr id="0" name=""/>
        <dsp:cNvSpPr/>
      </dsp:nvSpPr>
      <dsp:spPr>
        <a:xfrm>
          <a:off x="1057374" y="2665628"/>
          <a:ext cx="3705981" cy="1346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nl-NL" sz="1300" kern="1200" dirty="0"/>
            <a:t>Lobotomie: Om psychiatrische stoornissen te verhelpen, ontstond het idee om lobotomie toe te passen. Lobotomie is een herseningreep waarbij verbindingen in de hersenen worden doorgesneden of een deel van de hersenen wordt verwijderd. Klachten van bijvoorbeeld schizofrenie werden daardoor veel minder erg.</a:t>
          </a:r>
          <a:endParaRPr lang="en-US" sz="1300" kern="1200" dirty="0"/>
        </a:p>
      </dsp:txBody>
      <dsp:txXfrm>
        <a:off x="1057374" y="2665628"/>
        <a:ext cx="3705981" cy="1346467"/>
      </dsp:txXfrm>
    </dsp:sp>
    <dsp:sp modelId="{5758F8FC-5967-458E-8DA6-F2EF99DDD47E}">
      <dsp:nvSpPr>
        <dsp:cNvPr id="0" name=""/>
        <dsp:cNvSpPr/>
      </dsp:nvSpPr>
      <dsp:spPr>
        <a:xfrm>
          <a:off x="5991293" y="10628"/>
          <a:ext cx="2024437" cy="20244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02ACA6-0175-4283-9434-E08B994AB71C}">
      <dsp:nvSpPr>
        <dsp:cNvPr id="0" name=""/>
        <dsp:cNvSpPr/>
      </dsp:nvSpPr>
      <dsp:spPr>
        <a:xfrm>
          <a:off x="6422731" y="442066"/>
          <a:ext cx="1161562" cy="1161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F52BF7-8BB4-4A94-B8AC-884190982D95}">
      <dsp:nvSpPr>
        <dsp:cNvPr id="0" name=""/>
        <dsp:cNvSpPr/>
      </dsp:nvSpPr>
      <dsp:spPr>
        <a:xfrm>
          <a:off x="5344137" y="2665628"/>
          <a:ext cx="3318750" cy="1346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nl-NL" sz="1300" kern="1200" dirty="0"/>
            <a:t>Dit toont aan dat gedrag voor een deel door de hersenen wordt bepaald. Hersenaandoeningen, -beschadigingen en –afwijkingen kunnen zorgen voor afwijkend gedrag.</a:t>
          </a:r>
          <a:endParaRPr lang="en-US" sz="1300" kern="1200" dirty="0"/>
        </a:p>
      </dsp:txBody>
      <dsp:txXfrm>
        <a:off x="5344137" y="2665628"/>
        <a:ext cx="3318750" cy="134646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11/11/2019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Stromingen in de Psychologie</a:t>
            </a:r>
          </a:p>
        </p:txBody>
      </p:sp>
      <p:sp>
        <p:nvSpPr>
          <p:cNvPr id="3" name="Ondertitel 2"/>
          <p:cNvSpPr>
            <a:spLocks noGrp="1"/>
          </p:cNvSpPr>
          <p:nvPr>
            <p:ph type="subTitle" idx="1"/>
          </p:nvPr>
        </p:nvSpPr>
        <p:spPr/>
        <p:txBody>
          <a:bodyPr/>
          <a:lstStyle/>
          <a:p>
            <a:r>
              <a:rPr lang="nl-NL" dirty="0"/>
              <a:t> Periode 6 -  Les 1</a:t>
            </a:r>
          </a:p>
        </p:txBody>
      </p:sp>
    </p:spTree>
    <p:extLst>
      <p:ext uri="{BB962C8B-B14F-4D97-AF65-F5344CB8AC3E}">
        <p14:creationId xmlns:p14="http://schemas.microsoft.com/office/powerpoint/2010/main" val="418809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3468" y="643467"/>
            <a:ext cx="3415612" cy="5571066"/>
          </a:xfrm>
        </p:spPr>
        <p:txBody>
          <a:bodyPr>
            <a:normAutofit/>
          </a:bodyPr>
          <a:lstStyle/>
          <a:p>
            <a:r>
              <a:rPr lang="nl-NL">
                <a:solidFill>
                  <a:srgbClr val="FFFFFF"/>
                </a:solidFill>
              </a:rPr>
              <a:t>Externe factoren van gedrag</a:t>
            </a:r>
          </a:p>
        </p:txBody>
      </p:sp>
      <p:graphicFrame>
        <p:nvGraphicFramePr>
          <p:cNvPr id="5" name="Tijdelijke aanduiding voor inhoud 2">
            <a:extLst>
              <a:ext uri="{FF2B5EF4-FFF2-40B4-BE49-F238E27FC236}">
                <a16:creationId xmlns:a16="http://schemas.microsoft.com/office/drawing/2014/main" id="{E9BF49EB-2EE7-4D29-B6BE-6816C3B4E54F}"/>
              </a:ext>
            </a:extLst>
          </p:cNvPr>
          <p:cNvGraphicFramePr>
            <a:graphicFrameLocks noGrp="1"/>
          </p:cNvGraphicFramePr>
          <p:nvPr>
            <p:ph idx="1"/>
            <p:extLst>
              <p:ext uri="{D42A27DB-BD31-4B8C-83A1-F6EECF244321}">
                <p14:modId xmlns:p14="http://schemas.microsoft.com/office/powerpoint/2010/main" val="1939075283"/>
              </p:ext>
            </p:extLst>
          </p:nvPr>
        </p:nvGraphicFramePr>
        <p:xfrm>
          <a:off x="4702548" y="968375"/>
          <a:ext cx="6746502"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1297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9">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3468" y="643467"/>
            <a:ext cx="3415612" cy="5571066"/>
          </a:xfrm>
        </p:spPr>
        <p:txBody>
          <a:bodyPr>
            <a:normAutofit/>
          </a:bodyPr>
          <a:lstStyle/>
          <a:p>
            <a:r>
              <a:rPr lang="nl-NL">
                <a:solidFill>
                  <a:srgbClr val="FFFFFF"/>
                </a:solidFill>
              </a:rPr>
              <a:t>Biologische benadering</a:t>
            </a:r>
          </a:p>
        </p:txBody>
      </p:sp>
      <p:graphicFrame>
        <p:nvGraphicFramePr>
          <p:cNvPr id="13" name="Tijdelijke aanduiding voor inhoud 2">
            <a:extLst>
              <a:ext uri="{FF2B5EF4-FFF2-40B4-BE49-F238E27FC236}">
                <a16:creationId xmlns:a16="http://schemas.microsoft.com/office/drawing/2014/main" id="{0755749D-F3EA-4E31-B512-3C83EA391ED3}"/>
              </a:ext>
            </a:extLst>
          </p:cNvPr>
          <p:cNvGraphicFramePr>
            <a:graphicFrameLocks noGrp="1"/>
          </p:cNvGraphicFramePr>
          <p:nvPr>
            <p:ph idx="1"/>
            <p:extLst>
              <p:ext uri="{D42A27DB-BD31-4B8C-83A1-F6EECF244321}">
                <p14:modId xmlns:p14="http://schemas.microsoft.com/office/powerpoint/2010/main" val="1791067060"/>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5867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CE8CA9-D6D2-4C46-8070-9566F894E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8EB516C-8337-4C5C-8167-C8F1F96B7C0F}"/>
              </a:ext>
            </a:extLst>
          </p:cNvPr>
          <p:cNvSpPr>
            <a:spLocks noGrp="1"/>
          </p:cNvSpPr>
          <p:nvPr>
            <p:ph type="title"/>
          </p:nvPr>
        </p:nvSpPr>
        <p:spPr>
          <a:xfrm>
            <a:off x="1024129" y="566166"/>
            <a:ext cx="3779085" cy="1499616"/>
          </a:xfrm>
        </p:spPr>
        <p:txBody>
          <a:bodyPr>
            <a:normAutofit/>
          </a:bodyPr>
          <a:lstStyle/>
          <a:p>
            <a:r>
              <a:rPr lang="nl-NL" sz="4400">
                <a:solidFill>
                  <a:schemeClr val="tx1"/>
                </a:solidFill>
              </a:rPr>
              <a:t>De hersenen en stofjes</a:t>
            </a:r>
          </a:p>
        </p:txBody>
      </p:sp>
      <p:cxnSp>
        <p:nvCxnSpPr>
          <p:cNvPr id="12" name="Straight Connector 11">
            <a:extLst>
              <a:ext uri="{FF2B5EF4-FFF2-40B4-BE49-F238E27FC236}">
                <a16:creationId xmlns:a16="http://schemas.microsoft.com/office/drawing/2014/main" id="{72B31CF5-BEC2-457D-A52F-6A5CCB066F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6F1C0F12-9AEA-4E9A-AD38-7EB9270149E8}"/>
              </a:ext>
            </a:extLst>
          </p:cNvPr>
          <p:cNvSpPr>
            <a:spLocks noGrp="1"/>
          </p:cNvSpPr>
          <p:nvPr>
            <p:ph idx="1"/>
          </p:nvPr>
        </p:nvSpPr>
        <p:spPr>
          <a:xfrm>
            <a:off x="1024129" y="2286000"/>
            <a:ext cx="3791711" cy="3931920"/>
          </a:xfrm>
        </p:spPr>
        <p:txBody>
          <a:bodyPr>
            <a:normAutofit/>
          </a:bodyPr>
          <a:lstStyle/>
          <a:p>
            <a:r>
              <a:rPr lang="nl-NL" dirty="0">
                <a:solidFill>
                  <a:srgbClr val="FFFFFF"/>
                </a:solidFill>
              </a:rPr>
              <a:t>Hersenen zijn in zeer belangrijke mate betrokken bij het gedrag.</a:t>
            </a:r>
          </a:p>
          <a:p>
            <a:br>
              <a:rPr lang="nl-NL" dirty="0">
                <a:solidFill>
                  <a:srgbClr val="FFFFFF"/>
                </a:solidFill>
              </a:rPr>
            </a:br>
            <a:r>
              <a:rPr lang="nl-NL" dirty="0">
                <a:solidFill>
                  <a:srgbClr val="FFFFFF"/>
                </a:solidFill>
              </a:rPr>
              <a:t>De </a:t>
            </a:r>
            <a:r>
              <a:rPr lang="nl-NL" i="1" dirty="0">
                <a:solidFill>
                  <a:srgbClr val="FFFFFF"/>
                </a:solidFill>
              </a:rPr>
              <a:t>neurotransmitters </a:t>
            </a:r>
            <a:r>
              <a:rPr lang="nl-NL" dirty="0">
                <a:solidFill>
                  <a:srgbClr val="FFFFFF"/>
                </a:solidFill>
              </a:rPr>
              <a:t>kunnen zorgen voor problemen, door niet correcte informatieoverdracht.</a:t>
            </a:r>
          </a:p>
          <a:p>
            <a:endParaRPr lang="nl-NL" dirty="0">
              <a:solidFill>
                <a:srgbClr val="FFFFFF"/>
              </a:solidFill>
            </a:endParaRPr>
          </a:p>
          <a:p>
            <a:endParaRPr lang="nl-NL" dirty="0">
              <a:solidFill>
                <a:srgbClr val="FFFFFF"/>
              </a:solidFill>
            </a:endParaRPr>
          </a:p>
        </p:txBody>
      </p:sp>
      <p:pic>
        <p:nvPicPr>
          <p:cNvPr id="5" name="Afbeelding 4" descr="Afbeelding met tekst&#10;&#10;Automatisch gegenereerde beschrijving">
            <a:extLst>
              <a:ext uri="{FF2B5EF4-FFF2-40B4-BE49-F238E27FC236}">
                <a16:creationId xmlns:a16="http://schemas.microsoft.com/office/drawing/2014/main" id="{3C6A5967-360C-440D-AADF-DD80E62DF21B}"/>
              </a:ext>
            </a:extLst>
          </p:cNvPr>
          <p:cNvPicPr>
            <a:picLocks noChangeAspect="1"/>
          </p:cNvPicPr>
          <p:nvPr/>
        </p:nvPicPr>
        <p:blipFill>
          <a:blip r:embed="rId2"/>
          <a:stretch>
            <a:fillRect/>
          </a:stretch>
        </p:blipFill>
        <p:spPr>
          <a:xfrm>
            <a:off x="6096000" y="1498968"/>
            <a:ext cx="5455921" cy="3860064"/>
          </a:xfrm>
          <a:prstGeom prst="rect">
            <a:avLst/>
          </a:prstGeom>
        </p:spPr>
      </p:pic>
    </p:spTree>
    <p:extLst>
      <p:ext uri="{BB962C8B-B14F-4D97-AF65-F5344CB8AC3E}">
        <p14:creationId xmlns:p14="http://schemas.microsoft.com/office/powerpoint/2010/main" val="1574375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635680-2608-4F82-9DEA-7A8C14BB2A82}"/>
              </a:ext>
            </a:extLst>
          </p:cNvPr>
          <p:cNvSpPr>
            <a:spLocks noGrp="1"/>
          </p:cNvSpPr>
          <p:nvPr>
            <p:ph type="title"/>
          </p:nvPr>
        </p:nvSpPr>
        <p:spPr>
          <a:xfrm>
            <a:off x="1024128" y="585216"/>
            <a:ext cx="9720072" cy="1499616"/>
          </a:xfrm>
        </p:spPr>
        <p:txBody>
          <a:bodyPr>
            <a:normAutofit/>
          </a:bodyPr>
          <a:lstStyle/>
          <a:p>
            <a:r>
              <a:rPr lang="nl-NL"/>
              <a:t>Voorbeeld van biologische benadering</a:t>
            </a:r>
          </a:p>
        </p:txBody>
      </p:sp>
      <p:graphicFrame>
        <p:nvGraphicFramePr>
          <p:cNvPr id="5" name="Tijdelijke aanduiding voor inhoud 2">
            <a:extLst>
              <a:ext uri="{FF2B5EF4-FFF2-40B4-BE49-F238E27FC236}">
                <a16:creationId xmlns:a16="http://schemas.microsoft.com/office/drawing/2014/main" id="{E1A9D4EA-DD15-4B56-993E-1765002DEACD}"/>
              </a:ext>
            </a:extLst>
          </p:cNvPr>
          <p:cNvGraphicFramePr>
            <a:graphicFrameLocks noGrp="1"/>
          </p:cNvGraphicFramePr>
          <p:nvPr>
            <p:ph idx="1"/>
            <p:extLst>
              <p:ext uri="{D42A27DB-BD31-4B8C-83A1-F6EECF244321}">
                <p14:modId xmlns:p14="http://schemas.microsoft.com/office/powerpoint/2010/main" val="62634595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4098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286FF-77B0-4D96-B523-98AEEF65C07D}"/>
              </a:ext>
            </a:extLst>
          </p:cNvPr>
          <p:cNvSpPr>
            <a:spLocks noGrp="1"/>
          </p:cNvSpPr>
          <p:nvPr>
            <p:ph type="title"/>
          </p:nvPr>
        </p:nvSpPr>
        <p:spPr/>
        <p:txBody>
          <a:bodyPr/>
          <a:lstStyle/>
          <a:p>
            <a:r>
              <a:rPr lang="nl-NL" dirty="0"/>
              <a:t>De biologische benadering</a:t>
            </a:r>
          </a:p>
        </p:txBody>
      </p:sp>
      <p:sp>
        <p:nvSpPr>
          <p:cNvPr id="3" name="Tijdelijke aanduiding voor inhoud 2">
            <a:extLst>
              <a:ext uri="{FF2B5EF4-FFF2-40B4-BE49-F238E27FC236}">
                <a16:creationId xmlns:a16="http://schemas.microsoft.com/office/drawing/2014/main" id="{6EC31342-95DF-4B34-9EB9-B2E4341A7A72}"/>
              </a:ext>
            </a:extLst>
          </p:cNvPr>
          <p:cNvSpPr>
            <a:spLocks noGrp="1"/>
          </p:cNvSpPr>
          <p:nvPr>
            <p:ph idx="1"/>
          </p:nvPr>
        </p:nvSpPr>
        <p:spPr/>
        <p:txBody>
          <a:bodyPr/>
          <a:lstStyle/>
          <a:p>
            <a:r>
              <a:rPr lang="nl-NL" dirty="0"/>
              <a:t>De benadering gaat er dus vanuit:</a:t>
            </a:r>
          </a:p>
          <a:p>
            <a:endParaRPr lang="nl-NL" dirty="0"/>
          </a:p>
          <a:p>
            <a:r>
              <a:rPr lang="nl-NL" dirty="0"/>
              <a:t>“Gedrag is te verklaren vanuit de hersenstructuur en de werking van de stofjes in de hersenen…”</a:t>
            </a:r>
          </a:p>
          <a:p>
            <a:endParaRPr lang="nl-NL" dirty="0"/>
          </a:p>
          <a:p>
            <a:r>
              <a:rPr lang="nl-NL" dirty="0"/>
              <a:t>“De omgeving is van weinig belang voor het gedrag wat wij vertonen…”</a:t>
            </a:r>
          </a:p>
        </p:txBody>
      </p:sp>
    </p:spTree>
    <p:extLst>
      <p:ext uri="{BB962C8B-B14F-4D97-AF65-F5344CB8AC3E}">
        <p14:creationId xmlns:p14="http://schemas.microsoft.com/office/powerpoint/2010/main" val="658472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B651A-753F-4376-90E6-7C0036D09ECA}"/>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CF2AE150-85F1-4E87-8448-9B657398E91F}"/>
              </a:ext>
            </a:extLst>
          </p:cNvPr>
          <p:cNvSpPr>
            <a:spLocks noGrp="1"/>
          </p:cNvSpPr>
          <p:nvPr>
            <p:ph idx="1"/>
          </p:nvPr>
        </p:nvSpPr>
        <p:spPr/>
        <p:txBody>
          <a:bodyPr/>
          <a:lstStyle/>
          <a:p>
            <a:r>
              <a:rPr lang="nl-NL" dirty="0"/>
              <a:t>- Werk in tweetallen</a:t>
            </a:r>
          </a:p>
          <a:p>
            <a:r>
              <a:rPr lang="nl-NL" dirty="0"/>
              <a:t>- Bepaal voor de volgende doelgroepen, in hoeverre heeft de biologische benadering invloed op hun gedrag, denk je?</a:t>
            </a:r>
          </a:p>
          <a:p>
            <a:r>
              <a:rPr lang="nl-NL" dirty="0"/>
              <a:t>- Doelgroepen:</a:t>
            </a:r>
          </a:p>
          <a:p>
            <a:r>
              <a:rPr lang="nl-NL" dirty="0"/>
              <a:t>Licht verstandelijke beperking</a:t>
            </a:r>
          </a:p>
          <a:p>
            <a:r>
              <a:rPr lang="nl-NL" dirty="0"/>
              <a:t>Ernstig meervoudig beperkt</a:t>
            </a:r>
          </a:p>
          <a:p>
            <a:r>
              <a:rPr lang="nl-NL" dirty="0"/>
              <a:t>Mensen met schizofrenie</a:t>
            </a:r>
          </a:p>
          <a:p>
            <a:r>
              <a:rPr lang="nl-NL" dirty="0"/>
              <a:t>Mensen met borderline</a:t>
            </a:r>
          </a:p>
          <a:p>
            <a:endParaRPr lang="nl-NL" dirty="0"/>
          </a:p>
          <a:p>
            <a:endParaRPr lang="nl-NL" dirty="0"/>
          </a:p>
        </p:txBody>
      </p:sp>
    </p:spTree>
    <p:extLst>
      <p:ext uri="{BB962C8B-B14F-4D97-AF65-F5344CB8AC3E}">
        <p14:creationId xmlns:p14="http://schemas.microsoft.com/office/powerpoint/2010/main" val="2641581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6B87FD-8E3A-4329-B903-6AFA2CE40ABC}"/>
              </a:ext>
            </a:extLst>
          </p:cNvPr>
          <p:cNvSpPr>
            <a:spLocks noGrp="1"/>
          </p:cNvSpPr>
          <p:nvPr>
            <p:ph type="title"/>
          </p:nvPr>
        </p:nvSpPr>
        <p:spPr/>
        <p:txBody>
          <a:bodyPr/>
          <a:lstStyle/>
          <a:p>
            <a:r>
              <a:rPr lang="nl-NL" dirty="0"/>
              <a:t>Afsluiting</a:t>
            </a:r>
          </a:p>
        </p:txBody>
      </p:sp>
      <p:sp>
        <p:nvSpPr>
          <p:cNvPr id="3" name="Tijdelijke aanduiding voor inhoud 2">
            <a:extLst>
              <a:ext uri="{FF2B5EF4-FFF2-40B4-BE49-F238E27FC236}">
                <a16:creationId xmlns:a16="http://schemas.microsoft.com/office/drawing/2014/main" id="{3A5082F5-6990-4F6C-8FE7-A46FC46D64CA}"/>
              </a:ext>
            </a:extLst>
          </p:cNvPr>
          <p:cNvSpPr>
            <a:spLocks noGrp="1"/>
          </p:cNvSpPr>
          <p:nvPr>
            <p:ph idx="1"/>
          </p:nvPr>
        </p:nvSpPr>
        <p:spPr/>
        <p:txBody>
          <a:bodyPr/>
          <a:lstStyle/>
          <a:p>
            <a:pPr>
              <a:buFont typeface="Wingdings" panose="05000000000000000000" pitchFamily="2" charset="2"/>
              <a:buChar char="Ø"/>
            </a:pPr>
            <a:r>
              <a:rPr lang="nl-NL" dirty="0"/>
              <a:t> Herhaling</a:t>
            </a:r>
          </a:p>
          <a:p>
            <a:pPr>
              <a:buFont typeface="Wingdings" panose="05000000000000000000" pitchFamily="2" charset="2"/>
              <a:buChar char="Ø"/>
            </a:pPr>
            <a:endParaRPr lang="nl-NL" dirty="0"/>
          </a:p>
          <a:p>
            <a:pPr>
              <a:buFont typeface="Wingdings" panose="05000000000000000000" pitchFamily="2" charset="2"/>
              <a:buChar char="Ø"/>
            </a:pPr>
            <a:r>
              <a:rPr lang="nl-NL" dirty="0"/>
              <a:t>Biologische benadering:</a:t>
            </a:r>
          </a:p>
          <a:p>
            <a:pPr>
              <a:buFont typeface="Wingdings" panose="05000000000000000000" pitchFamily="2" charset="2"/>
              <a:buChar char="Ø"/>
            </a:pPr>
            <a:r>
              <a:rPr lang="nl-NL" dirty="0"/>
              <a:t>Wat zijn neurotransmitters? Wat is lobotomie? Waar gaat de biologische benadering vanuit?</a:t>
            </a:r>
          </a:p>
          <a:p>
            <a:pPr>
              <a:buFont typeface="Wingdings" panose="05000000000000000000" pitchFamily="2" charset="2"/>
              <a:buChar char="Ø"/>
            </a:pPr>
            <a:endParaRPr lang="nl-NL" dirty="0"/>
          </a:p>
          <a:p>
            <a:pPr>
              <a:buFont typeface="Wingdings" panose="05000000000000000000" pitchFamily="2" charset="2"/>
              <a:buChar char="Ø"/>
            </a:pPr>
            <a:r>
              <a:rPr lang="nl-NL" dirty="0"/>
              <a:t>Volgende week:</a:t>
            </a:r>
          </a:p>
          <a:p>
            <a:pPr>
              <a:buFont typeface="Wingdings" panose="05000000000000000000" pitchFamily="2" charset="2"/>
              <a:buChar char="Ø"/>
            </a:pPr>
            <a:r>
              <a:rPr lang="nl-NL" dirty="0"/>
              <a:t>Psychoanalyse en </a:t>
            </a:r>
            <a:r>
              <a:rPr lang="nl-NL"/>
              <a:t>Sigmund Freud</a:t>
            </a:r>
            <a:endParaRPr lang="nl-NL" dirty="0"/>
          </a:p>
          <a:p>
            <a:pPr>
              <a:buFont typeface="Wingdings" panose="05000000000000000000" pitchFamily="2" charset="2"/>
              <a:buChar char="Ø"/>
            </a:pPr>
            <a:endParaRPr lang="nl-NL" dirty="0"/>
          </a:p>
        </p:txBody>
      </p:sp>
    </p:spTree>
    <p:extLst>
      <p:ext uri="{BB962C8B-B14F-4D97-AF65-F5344CB8AC3E}">
        <p14:creationId xmlns:p14="http://schemas.microsoft.com/office/powerpoint/2010/main" val="377022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34B8E3-1BB9-4662-9FC9-57A37D2C86C2}"/>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997A9551-75C3-4AF8-9870-48E7E8954D18}"/>
              </a:ext>
            </a:extLst>
          </p:cNvPr>
          <p:cNvSpPr>
            <a:spLocks noGrp="1"/>
          </p:cNvSpPr>
          <p:nvPr>
            <p:ph idx="1"/>
          </p:nvPr>
        </p:nvSpPr>
        <p:spPr/>
        <p:txBody>
          <a:bodyPr/>
          <a:lstStyle/>
          <a:p>
            <a:pPr>
              <a:buFont typeface="Wingdings" panose="05000000000000000000" pitchFamily="2" charset="2"/>
              <a:buChar char="Ø"/>
            </a:pPr>
            <a:r>
              <a:rPr lang="nl-NL" dirty="0"/>
              <a:t> Introductie vak</a:t>
            </a:r>
          </a:p>
          <a:p>
            <a:pPr>
              <a:buFont typeface="Wingdings" panose="05000000000000000000" pitchFamily="2" charset="2"/>
              <a:buChar char="Ø"/>
            </a:pPr>
            <a:r>
              <a:rPr lang="nl-NL" dirty="0"/>
              <a:t> Relevantie vak</a:t>
            </a:r>
          </a:p>
          <a:p>
            <a:pPr>
              <a:buFont typeface="Wingdings" panose="05000000000000000000" pitchFamily="2" charset="2"/>
              <a:buChar char="Ø"/>
            </a:pPr>
            <a:r>
              <a:rPr lang="nl-NL" dirty="0"/>
              <a:t> Doornemen planning</a:t>
            </a:r>
          </a:p>
          <a:p>
            <a:pPr>
              <a:buFont typeface="Wingdings" panose="05000000000000000000" pitchFamily="2" charset="2"/>
              <a:buChar char="Ø"/>
            </a:pPr>
            <a:r>
              <a:rPr lang="nl-NL" dirty="0"/>
              <a:t> Uitleg eindopdracht</a:t>
            </a:r>
          </a:p>
          <a:p>
            <a:pPr>
              <a:buFont typeface="Wingdings" panose="05000000000000000000" pitchFamily="2" charset="2"/>
              <a:buChar char="Ø"/>
            </a:pPr>
            <a:r>
              <a:rPr lang="nl-NL" dirty="0"/>
              <a:t> Start: biologische benadering</a:t>
            </a:r>
          </a:p>
          <a:p>
            <a:pPr>
              <a:buFont typeface="Wingdings" panose="05000000000000000000" pitchFamily="2" charset="2"/>
              <a:buChar char="Ø"/>
            </a:pPr>
            <a:r>
              <a:rPr lang="nl-NL" dirty="0"/>
              <a:t> Afsluiting</a:t>
            </a:r>
          </a:p>
          <a:p>
            <a:endParaRPr lang="nl-NL" dirty="0"/>
          </a:p>
        </p:txBody>
      </p:sp>
    </p:spTree>
    <p:extLst>
      <p:ext uri="{BB962C8B-B14F-4D97-AF65-F5344CB8AC3E}">
        <p14:creationId xmlns:p14="http://schemas.microsoft.com/office/powerpoint/2010/main" val="304305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Introductie vak</a:t>
            </a:r>
          </a:p>
        </p:txBody>
      </p:sp>
      <p:sp>
        <p:nvSpPr>
          <p:cNvPr id="3" name="Tijdelijke aanduiding voor inhoud 2"/>
          <p:cNvSpPr>
            <a:spLocks noGrp="1"/>
          </p:cNvSpPr>
          <p:nvPr>
            <p:ph idx="1"/>
          </p:nvPr>
        </p:nvSpPr>
        <p:spPr/>
        <p:txBody>
          <a:bodyPr>
            <a:normAutofit fontScale="70000" lnSpcReduction="20000"/>
          </a:bodyPr>
          <a:lstStyle/>
          <a:p>
            <a:r>
              <a:rPr lang="nl-NL" dirty="0"/>
              <a:t>9 lessen </a:t>
            </a:r>
            <a:r>
              <a:rPr lang="nl-NL" dirty="0">
                <a:sym typeface="Wingdings" panose="05000000000000000000" pitchFamily="2" charset="2"/>
              </a:rPr>
              <a:t> stromingen in de psychologie</a:t>
            </a:r>
          </a:p>
          <a:p>
            <a:endParaRPr lang="nl-NL" dirty="0">
              <a:sym typeface="Wingdings" panose="05000000000000000000" pitchFamily="2" charset="2"/>
            </a:endParaRPr>
          </a:p>
          <a:p>
            <a:r>
              <a:rPr lang="nl-NL" dirty="0"/>
              <a:t>We behandelen verschillende stromingen:</a:t>
            </a:r>
          </a:p>
          <a:p>
            <a:r>
              <a:rPr lang="nl-NL" dirty="0"/>
              <a:t>Biologische benadering</a:t>
            </a:r>
          </a:p>
          <a:p>
            <a:r>
              <a:rPr lang="nl-NL" dirty="0"/>
              <a:t>Psychoanalyse</a:t>
            </a:r>
          </a:p>
          <a:p>
            <a:r>
              <a:rPr lang="nl-NL" dirty="0"/>
              <a:t>Behaviorisme</a:t>
            </a:r>
          </a:p>
          <a:p>
            <a:r>
              <a:rPr lang="nl-NL" dirty="0"/>
              <a:t>Humanisme</a:t>
            </a:r>
          </a:p>
          <a:p>
            <a:r>
              <a:rPr lang="nl-NL" dirty="0"/>
              <a:t>Cognitieve psychologie</a:t>
            </a:r>
          </a:p>
          <a:p>
            <a:r>
              <a:rPr lang="nl-NL" dirty="0"/>
              <a:t>Systeemtheorie</a:t>
            </a:r>
          </a:p>
          <a:p>
            <a:r>
              <a:rPr lang="nl-NL" dirty="0" err="1"/>
              <a:t>Crossculturele</a:t>
            </a:r>
            <a:r>
              <a:rPr lang="nl-NL" dirty="0"/>
              <a:t> psychologie</a:t>
            </a:r>
          </a:p>
          <a:p>
            <a:pPr marL="0" indent="0">
              <a:buNone/>
            </a:pPr>
            <a:endParaRPr lang="nl-NL" dirty="0"/>
          </a:p>
          <a:p>
            <a:r>
              <a:rPr lang="nl-NL" dirty="0"/>
              <a:t>Daarnaast besteden we tijdens de les aandacht aan de eindopdracht </a:t>
            </a:r>
          </a:p>
          <a:p>
            <a:endParaRPr lang="nl-NL" dirty="0"/>
          </a:p>
        </p:txBody>
      </p:sp>
    </p:spTree>
    <p:extLst>
      <p:ext uri="{BB962C8B-B14F-4D97-AF65-F5344CB8AC3E}">
        <p14:creationId xmlns:p14="http://schemas.microsoft.com/office/powerpoint/2010/main" val="2357734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FFD57-1188-4A08-BD72-25E2D7965059}"/>
              </a:ext>
            </a:extLst>
          </p:cNvPr>
          <p:cNvSpPr>
            <a:spLocks noGrp="1"/>
          </p:cNvSpPr>
          <p:nvPr>
            <p:ph type="title"/>
          </p:nvPr>
        </p:nvSpPr>
        <p:spPr/>
        <p:txBody>
          <a:bodyPr/>
          <a:lstStyle/>
          <a:p>
            <a:r>
              <a:rPr lang="nl-NL" dirty="0"/>
              <a:t>Relevantie vak</a:t>
            </a:r>
          </a:p>
        </p:txBody>
      </p:sp>
      <p:sp>
        <p:nvSpPr>
          <p:cNvPr id="3" name="Tijdelijke aanduiding voor inhoud 2">
            <a:extLst>
              <a:ext uri="{FF2B5EF4-FFF2-40B4-BE49-F238E27FC236}">
                <a16:creationId xmlns:a16="http://schemas.microsoft.com/office/drawing/2014/main" id="{F64DED2A-DC93-4442-9A98-54B6EB042870}"/>
              </a:ext>
            </a:extLst>
          </p:cNvPr>
          <p:cNvSpPr>
            <a:spLocks noGrp="1"/>
          </p:cNvSpPr>
          <p:nvPr>
            <p:ph idx="1"/>
          </p:nvPr>
        </p:nvSpPr>
        <p:spPr/>
        <p:txBody>
          <a:bodyPr/>
          <a:lstStyle/>
          <a:p>
            <a:r>
              <a:rPr lang="nl-NL" dirty="0"/>
              <a:t>Waarom ‘stromingen in de psychologie’? </a:t>
            </a:r>
          </a:p>
          <a:p>
            <a:endParaRPr lang="nl-NL" dirty="0"/>
          </a:p>
          <a:p>
            <a:r>
              <a:rPr lang="nl-NL" dirty="0"/>
              <a:t>1. Omdat je iedere dag mensen tegenkomt, zowel privé als professioneel</a:t>
            </a:r>
          </a:p>
          <a:p>
            <a:endParaRPr lang="nl-NL" dirty="0"/>
          </a:p>
          <a:p>
            <a:r>
              <a:rPr lang="nl-NL" dirty="0"/>
              <a:t>2. Omdat je als begeleider mensen, met persoonlijke gedachten, gevoelens en gedrag, moet begeleiden</a:t>
            </a:r>
          </a:p>
          <a:p>
            <a:endParaRPr lang="nl-NL" dirty="0"/>
          </a:p>
          <a:p>
            <a:r>
              <a:rPr lang="nl-NL" dirty="0"/>
              <a:t>3. Omdat je met behulp van kennis van psychologie gedrag kunt verklaren en begrijpen</a:t>
            </a:r>
          </a:p>
        </p:txBody>
      </p:sp>
    </p:spTree>
    <p:extLst>
      <p:ext uri="{BB962C8B-B14F-4D97-AF65-F5344CB8AC3E}">
        <p14:creationId xmlns:p14="http://schemas.microsoft.com/office/powerpoint/2010/main" val="119984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3F3EEE-0999-4601-8819-BBBE60EFBBFF}"/>
              </a:ext>
            </a:extLst>
          </p:cNvPr>
          <p:cNvSpPr>
            <a:spLocks noGrp="1"/>
          </p:cNvSpPr>
          <p:nvPr>
            <p:ph type="title"/>
          </p:nvPr>
        </p:nvSpPr>
        <p:spPr/>
        <p:txBody>
          <a:bodyPr/>
          <a:lstStyle/>
          <a:p>
            <a:r>
              <a:rPr lang="nl-NL" dirty="0"/>
              <a:t>Planning</a:t>
            </a:r>
          </a:p>
        </p:txBody>
      </p:sp>
      <p:graphicFrame>
        <p:nvGraphicFramePr>
          <p:cNvPr id="4" name="Tijdelijke aanduiding voor inhoud 3">
            <a:extLst>
              <a:ext uri="{FF2B5EF4-FFF2-40B4-BE49-F238E27FC236}">
                <a16:creationId xmlns:a16="http://schemas.microsoft.com/office/drawing/2014/main" id="{D9BCDDDE-F513-468F-ADFB-4C778FDB3A13}"/>
              </a:ext>
            </a:extLst>
          </p:cNvPr>
          <p:cNvGraphicFramePr>
            <a:graphicFrameLocks noGrp="1"/>
          </p:cNvGraphicFramePr>
          <p:nvPr>
            <p:ph idx="1"/>
            <p:extLst>
              <p:ext uri="{D42A27DB-BD31-4B8C-83A1-F6EECF244321}">
                <p14:modId xmlns:p14="http://schemas.microsoft.com/office/powerpoint/2010/main" val="2283158714"/>
              </p:ext>
            </p:extLst>
          </p:nvPr>
        </p:nvGraphicFramePr>
        <p:xfrm>
          <a:off x="1800225" y="2228850"/>
          <a:ext cx="7981951" cy="4534604"/>
        </p:xfrm>
        <a:graphic>
          <a:graphicData uri="http://schemas.openxmlformats.org/drawingml/2006/table">
            <a:tbl>
              <a:tblPr firstRow="1" firstCol="1" bandRow="1">
                <a:tableStyleId>{5C22544A-7EE6-4342-B048-85BDC9FD1C3A}</a:tableStyleId>
              </a:tblPr>
              <a:tblGrid>
                <a:gridCol w="2660063">
                  <a:extLst>
                    <a:ext uri="{9D8B030D-6E8A-4147-A177-3AD203B41FA5}">
                      <a16:colId xmlns:a16="http://schemas.microsoft.com/office/drawing/2014/main" val="1621526959"/>
                    </a:ext>
                  </a:extLst>
                </a:gridCol>
                <a:gridCol w="2660944">
                  <a:extLst>
                    <a:ext uri="{9D8B030D-6E8A-4147-A177-3AD203B41FA5}">
                      <a16:colId xmlns:a16="http://schemas.microsoft.com/office/drawing/2014/main" val="1496167932"/>
                    </a:ext>
                  </a:extLst>
                </a:gridCol>
                <a:gridCol w="2660944">
                  <a:extLst>
                    <a:ext uri="{9D8B030D-6E8A-4147-A177-3AD203B41FA5}">
                      <a16:colId xmlns:a16="http://schemas.microsoft.com/office/drawing/2014/main" val="2162751932"/>
                    </a:ext>
                  </a:extLst>
                </a:gridCol>
              </a:tblGrid>
              <a:tr h="249022">
                <a:tc>
                  <a:txBody>
                    <a:bodyPr/>
                    <a:lstStyle/>
                    <a:p>
                      <a:pPr>
                        <a:lnSpc>
                          <a:spcPct val="107000"/>
                        </a:lnSpc>
                        <a:spcAft>
                          <a:spcPts val="0"/>
                        </a:spcAft>
                      </a:pPr>
                      <a:r>
                        <a:rPr lang="nl-NL" sz="1800" kern="1200">
                          <a:solidFill>
                            <a:schemeClr val="tx1"/>
                          </a:solidFill>
                          <a:latin typeface="+mn-lt"/>
                          <a:ea typeface="+mn-ea"/>
                          <a:cs typeface="+mn-cs"/>
                        </a:rPr>
                        <a:t>Lesweek:</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Lesinhoud:</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Boek:</a:t>
                      </a:r>
                    </a:p>
                  </a:txBody>
                  <a:tcPr marL="68580" marR="68580" marT="0" marB="0"/>
                </a:tc>
                <a:extLst>
                  <a:ext uri="{0D108BD9-81ED-4DB2-BD59-A6C34878D82A}">
                    <a16:rowId xmlns:a16="http://schemas.microsoft.com/office/drawing/2014/main" val="2063434941"/>
                  </a:ext>
                </a:extLst>
              </a:tr>
              <a:tr h="509961">
                <a:tc>
                  <a:txBody>
                    <a:bodyPr/>
                    <a:lstStyle/>
                    <a:p>
                      <a:pPr>
                        <a:lnSpc>
                          <a:spcPct val="107000"/>
                        </a:lnSpc>
                        <a:spcAft>
                          <a:spcPts val="0"/>
                        </a:spcAft>
                      </a:pPr>
                      <a:r>
                        <a:rPr lang="nl-NL" sz="1800" kern="1200">
                          <a:solidFill>
                            <a:schemeClr val="tx1"/>
                          </a:solidFill>
                          <a:latin typeface="+mn-lt"/>
                          <a:ea typeface="+mn-ea"/>
                          <a:cs typeface="+mn-cs"/>
                        </a:rPr>
                        <a:t>Les 1</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Introductie op het vak</a:t>
                      </a:r>
                      <a:br>
                        <a:rPr lang="nl-NL" sz="1800" kern="1200">
                          <a:solidFill>
                            <a:schemeClr val="tx1"/>
                          </a:solidFill>
                          <a:latin typeface="+mn-lt"/>
                          <a:ea typeface="+mn-ea"/>
                          <a:cs typeface="+mn-cs"/>
                        </a:rPr>
                      </a:br>
                      <a:r>
                        <a:rPr lang="nl-NL" sz="1800" kern="1200">
                          <a:solidFill>
                            <a:schemeClr val="tx1"/>
                          </a:solidFill>
                          <a:latin typeface="+mn-lt"/>
                          <a:ea typeface="+mn-ea"/>
                          <a:cs typeface="+mn-cs"/>
                        </a:rPr>
                        <a:t>De biologische benadering</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1834811586"/>
                  </a:ext>
                </a:extLst>
              </a:tr>
              <a:tr h="509961">
                <a:tc>
                  <a:txBody>
                    <a:bodyPr/>
                    <a:lstStyle/>
                    <a:p>
                      <a:pPr>
                        <a:lnSpc>
                          <a:spcPct val="107000"/>
                        </a:lnSpc>
                        <a:spcAft>
                          <a:spcPts val="0"/>
                        </a:spcAft>
                      </a:pPr>
                      <a:r>
                        <a:rPr lang="nl-NL" sz="1800" kern="1200">
                          <a:solidFill>
                            <a:schemeClr val="tx1"/>
                          </a:solidFill>
                          <a:latin typeface="+mn-lt"/>
                          <a:ea typeface="+mn-ea"/>
                          <a:cs typeface="+mn-cs"/>
                        </a:rPr>
                        <a:t>Les 2</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De psycho-analyse en Sigmund Freud</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3738680068"/>
                  </a:ext>
                </a:extLst>
              </a:tr>
              <a:tr h="509961">
                <a:tc>
                  <a:txBody>
                    <a:bodyPr/>
                    <a:lstStyle/>
                    <a:p>
                      <a:pPr>
                        <a:lnSpc>
                          <a:spcPct val="107000"/>
                        </a:lnSpc>
                        <a:spcAft>
                          <a:spcPts val="0"/>
                        </a:spcAft>
                      </a:pPr>
                      <a:r>
                        <a:rPr lang="nl-NL" sz="1800" kern="1200">
                          <a:solidFill>
                            <a:schemeClr val="tx1"/>
                          </a:solidFill>
                          <a:latin typeface="+mn-lt"/>
                          <a:ea typeface="+mn-ea"/>
                          <a:cs typeface="+mn-cs"/>
                        </a:rPr>
                        <a:t>Les 3</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Het behaviorisme en Burrhus Skinner</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695862343"/>
                  </a:ext>
                </a:extLst>
              </a:tr>
              <a:tr h="249022">
                <a:tc>
                  <a:txBody>
                    <a:bodyPr/>
                    <a:lstStyle/>
                    <a:p>
                      <a:pPr>
                        <a:lnSpc>
                          <a:spcPct val="107000"/>
                        </a:lnSpc>
                        <a:spcAft>
                          <a:spcPts val="0"/>
                        </a:spcAft>
                      </a:pPr>
                      <a:r>
                        <a:rPr lang="nl-NL" sz="1800" kern="1200">
                          <a:solidFill>
                            <a:schemeClr val="tx1"/>
                          </a:solidFill>
                          <a:latin typeface="+mn-lt"/>
                          <a:ea typeface="+mn-ea"/>
                          <a:cs typeface="+mn-cs"/>
                        </a:rPr>
                        <a:t>Les 4</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Humanisme</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1272777559"/>
                  </a:ext>
                </a:extLst>
              </a:tr>
              <a:tr h="249022">
                <a:tc>
                  <a:txBody>
                    <a:bodyPr/>
                    <a:lstStyle/>
                    <a:p>
                      <a:pPr>
                        <a:lnSpc>
                          <a:spcPct val="107000"/>
                        </a:lnSpc>
                        <a:spcAft>
                          <a:spcPts val="0"/>
                        </a:spcAft>
                      </a:pPr>
                      <a:r>
                        <a:rPr lang="nl-NL" sz="1800" kern="1200">
                          <a:solidFill>
                            <a:schemeClr val="tx1"/>
                          </a:solidFill>
                          <a:latin typeface="+mn-lt"/>
                          <a:ea typeface="+mn-ea"/>
                          <a:cs typeface="+mn-cs"/>
                        </a:rPr>
                        <a:t>Les 5</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Cognitieve psychologie</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215916317"/>
                  </a:ext>
                </a:extLst>
              </a:tr>
              <a:tr h="249022">
                <a:tc>
                  <a:txBody>
                    <a:bodyPr/>
                    <a:lstStyle/>
                    <a:p>
                      <a:pPr>
                        <a:lnSpc>
                          <a:spcPct val="107000"/>
                        </a:lnSpc>
                        <a:spcAft>
                          <a:spcPts val="0"/>
                        </a:spcAft>
                      </a:pPr>
                      <a:r>
                        <a:rPr lang="nl-NL" sz="1800" kern="1200">
                          <a:solidFill>
                            <a:schemeClr val="tx1"/>
                          </a:solidFill>
                          <a:latin typeface="+mn-lt"/>
                          <a:ea typeface="+mn-ea"/>
                          <a:cs typeface="+mn-cs"/>
                        </a:rPr>
                        <a:t>Les 6</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Systeemtheorie</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3238460800"/>
                  </a:ext>
                </a:extLst>
              </a:tr>
              <a:tr h="509961">
                <a:tc>
                  <a:txBody>
                    <a:bodyPr/>
                    <a:lstStyle/>
                    <a:p>
                      <a:pPr>
                        <a:lnSpc>
                          <a:spcPct val="107000"/>
                        </a:lnSpc>
                        <a:spcAft>
                          <a:spcPts val="0"/>
                        </a:spcAft>
                      </a:pPr>
                      <a:r>
                        <a:rPr lang="nl-NL" sz="1800" kern="1200">
                          <a:solidFill>
                            <a:schemeClr val="tx1"/>
                          </a:solidFill>
                          <a:latin typeface="+mn-lt"/>
                          <a:ea typeface="+mn-ea"/>
                          <a:cs typeface="+mn-cs"/>
                        </a:rPr>
                        <a:t>Les 7</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Crossculturele psychologie (en diversiteit)</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 </a:t>
                      </a:r>
                    </a:p>
                    <a:p>
                      <a:pPr>
                        <a:lnSpc>
                          <a:spcPct val="107000"/>
                        </a:lnSpc>
                        <a:spcAft>
                          <a:spcPts val="0"/>
                        </a:spcAft>
                      </a:pPr>
                      <a:r>
                        <a:rPr lang="nl-NL" sz="1800" kern="1200">
                          <a:solidFill>
                            <a:schemeClr val="tx1"/>
                          </a:solidFill>
                          <a:latin typeface="+mn-lt"/>
                          <a:ea typeface="+mn-ea"/>
                          <a:cs typeface="+mn-cs"/>
                        </a:rPr>
                        <a:t>Boek 1: Thema 18</a:t>
                      </a:r>
                    </a:p>
                  </a:txBody>
                  <a:tcPr marL="68580" marR="68580" marT="0" marB="0"/>
                </a:tc>
                <a:extLst>
                  <a:ext uri="{0D108BD9-81ED-4DB2-BD59-A6C34878D82A}">
                    <a16:rowId xmlns:a16="http://schemas.microsoft.com/office/drawing/2014/main" val="3285711630"/>
                  </a:ext>
                </a:extLst>
              </a:tr>
              <a:tr h="509961">
                <a:tc>
                  <a:txBody>
                    <a:bodyPr/>
                    <a:lstStyle/>
                    <a:p>
                      <a:pPr>
                        <a:lnSpc>
                          <a:spcPct val="107000"/>
                        </a:lnSpc>
                        <a:spcAft>
                          <a:spcPts val="0"/>
                        </a:spcAft>
                      </a:pPr>
                      <a:r>
                        <a:rPr lang="nl-NL" sz="1800" kern="1200">
                          <a:solidFill>
                            <a:schemeClr val="tx1"/>
                          </a:solidFill>
                          <a:latin typeface="+mn-lt"/>
                          <a:ea typeface="+mn-ea"/>
                          <a:cs typeface="+mn-cs"/>
                        </a:rPr>
                        <a:t>Les 8</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Diversiteit en interculturele communicatie</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Boek 1: Thema 18 en 19</a:t>
                      </a:r>
                    </a:p>
                  </a:txBody>
                  <a:tcPr marL="68580" marR="68580" marT="0" marB="0"/>
                </a:tc>
                <a:extLst>
                  <a:ext uri="{0D108BD9-81ED-4DB2-BD59-A6C34878D82A}">
                    <a16:rowId xmlns:a16="http://schemas.microsoft.com/office/drawing/2014/main" val="2337101135"/>
                  </a:ext>
                </a:extLst>
              </a:tr>
              <a:tr h="249022">
                <a:tc>
                  <a:txBody>
                    <a:bodyPr/>
                    <a:lstStyle/>
                    <a:p>
                      <a:pPr>
                        <a:lnSpc>
                          <a:spcPct val="107000"/>
                        </a:lnSpc>
                        <a:spcAft>
                          <a:spcPts val="0"/>
                        </a:spcAft>
                      </a:pPr>
                      <a:r>
                        <a:rPr lang="nl-NL" sz="1800" kern="1200">
                          <a:solidFill>
                            <a:schemeClr val="tx1"/>
                          </a:solidFill>
                          <a:latin typeface="+mn-lt"/>
                          <a:ea typeface="+mn-ea"/>
                          <a:cs typeface="+mn-cs"/>
                        </a:rPr>
                        <a:t>Les 9</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Eindopdracht</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a:t>
                      </a:r>
                    </a:p>
                  </a:txBody>
                  <a:tcPr marL="68580" marR="68580" marT="0" marB="0"/>
                </a:tc>
                <a:extLst>
                  <a:ext uri="{0D108BD9-81ED-4DB2-BD59-A6C34878D82A}">
                    <a16:rowId xmlns:a16="http://schemas.microsoft.com/office/drawing/2014/main" val="3055898642"/>
                  </a:ext>
                </a:extLst>
              </a:tr>
              <a:tr h="249022">
                <a:tc>
                  <a:txBody>
                    <a:bodyPr/>
                    <a:lstStyle/>
                    <a:p>
                      <a:pPr>
                        <a:lnSpc>
                          <a:spcPct val="107000"/>
                        </a:lnSpc>
                        <a:spcAft>
                          <a:spcPts val="0"/>
                        </a:spcAft>
                      </a:pPr>
                      <a:r>
                        <a:rPr lang="nl-NL" sz="1800" kern="1200">
                          <a:solidFill>
                            <a:schemeClr val="tx1"/>
                          </a:solidFill>
                          <a:latin typeface="+mn-lt"/>
                          <a:ea typeface="+mn-ea"/>
                          <a:cs typeface="+mn-cs"/>
                        </a:rPr>
                        <a:t>Les 10</a:t>
                      </a:r>
                    </a:p>
                  </a:txBody>
                  <a:tcPr marL="68580" marR="68580" marT="0" marB="0"/>
                </a:tc>
                <a:tc>
                  <a:txBody>
                    <a:bodyPr/>
                    <a:lstStyle/>
                    <a:p>
                      <a:pPr>
                        <a:lnSpc>
                          <a:spcPct val="107000"/>
                        </a:lnSpc>
                        <a:spcAft>
                          <a:spcPts val="0"/>
                        </a:spcAft>
                      </a:pPr>
                      <a:r>
                        <a:rPr lang="nl-NL" sz="1800" kern="1200">
                          <a:solidFill>
                            <a:schemeClr val="tx1"/>
                          </a:solidFill>
                          <a:latin typeface="+mn-lt"/>
                          <a:ea typeface="+mn-ea"/>
                          <a:cs typeface="+mn-cs"/>
                        </a:rPr>
                        <a:t>Bufferweek</a:t>
                      </a:r>
                    </a:p>
                  </a:txBody>
                  <a:tcPr marL="68580" marR="68580" marT="0" marB="0"/>
                </a:tc>
                <a:tc>
                  <a:txBody>
                    <a:bodyPr/>
                    <a:lstStyle/>
                    <a:p>
                      <a:pPr>
                        <a:lnSpc>
                          <a:spcPct val="107000"/>
                        </a:lnSpc>
                        <a:spcAft>
                          <a:spcPts val="0"/>
                        </a:spcAft>
                      </a:pPr>
                      <a:r>
                        <a:rPr lang="nl-NL" sz="1800" kern="1200" dirty="0">
                          <a:solidFill>
                            <a:schemeClr val="tx1"/>
                          </a:solidFill>
                          <a:latin typeface="+mn-lt"/>
                          <a:ea typeface="+mn-ea"/>
                          <a:cs typeface="+mn-cs"/>
                        </a:rPr>
                        <a:t>-</a:t>
                      </a:r>
                    </a:p>
                  </a:txBody>
                  <a:tcPr marL="68580" marR="68580" marT="0" marB="0"/>
                </a:tc>
                <a:extLst>
                  <a:ext uri="{0D108BD9-81ED-4DB2-BD59-A6C34878D82A}">
                    <a16:rowId xmlns:a16="http://schemas.microsoft.com/office/drawing/2014/main" val="724138498"/>
                  </a:ext>
                </a:extLst>
              </a:tr>
            </a:tbl>
          </a:graphicData>
        </a:graphic>
      </p:graphicFrame>
      <p:sp>
        <p:nvSpPr>
          <p:cNvPr id="5" name="Tekstvak 4">
            <a:extLst>
              <a:ext uri="{FF2B5EF4-FFF2-40B4-BE49-F238E27FC236}">
                <a16:creationId xmlns:a16="http://schemas.microsoft.com/office/drawing/2014/main" id="{5BD4F3AD-9510-4546-BEB6-E9501A78F7B8}"/>
              </a:ext>
            </a:extLst>
          </p:cNvPr>
          <p:cNvSpPr txBox="1"/>
          <p:nvPr/>
        </p:nvSpPr>
        <p:spPr>
          <a:xfrm>
            <a:off x="5081962" y="-53253"/>
            <a:ext cx="6638925" cy="2308324"/>
          </a:xfrm>
          <a:prstGeom prst="rect">
            <a:avLst/>
          </a:prstGeom>
          <a:noFill/>
        </p:spPr>
        <p:txBody>
          <a:bodyPr wrap="square" rtlCol="0">
            <a:spAutoFit/>
          </a:bodyPr>
          <a:lstStyle/>
          <a:p>
            <a:r>
              <a:rPr lang="nl-NL" dirty="0"/>
              <a:t>Zoals je ziet, is er in het boek niet veel te vinden over de verschillende stromingen in de psychologie. Je haalt je informatie dus:</a:t>
            </a:r>
          </a:p>
          <a:p>
            <a:endParaRPr lang="nl-NL" dirty="0"/>
          </a:p>
          <a:p>
            <a:r>
              <a:rPr lang="nl-NL" dirty="0"/>
              <a:t>Uit de lessen </a:t>
            </a:r>
            <a:r>
              <a:rPr lang="nl-NL" dirty="0">
                <a:sym typeface="Wingdings" panose="05000000000000000000" pitchFamily="2" charset="2"/>
              </a:rPr>
              <a:t> schrijf mee en maak aantekeningen. </a:t>
            </a:r>
          </a:p>
          <a:p>
            <a:r>
              <a:rPr lang="nl-NL" dirty="0">
                <a:sym typeface="Wingdings" panose="05000000000000000000" pitchFamily="2" charset="2"/>
              </a:rPr>
              <a:t>Uit de </a:t>
            </a:r>
            <a:r>
              <a:rPr lang="nl-NL" dirty="0" err="1">
                <a:sym typeface="Wingdings" panose="05000000000000000000" pitchFamily="2" charset="2"/>
              </a:rPr>
              <a:t>powerpoints</a:t>
            </a:r>
            <a:r>
              <a:rPr lang="nl-NL" dirty="0">
                <a:sym typeface="Wingdings" panose="05000000000000000000" pitchFamily="2" charset="2"/>
              </a:rPr>
              <a:t>  Vraag de docent deze met je te delen</a:t>
            </a:r>
          </a:p>
          <a:p>
            <a:r>
              <a:rPr lang="nl-NL" dirty="0">
                <a:sym typeface="Wingdings" panose="05000000000000000000" pitchFamily="2" charset="2"/>
              </a:rPr>
              <a:t>Van internet  je mag het internet altijd raadplegen als je vragen hebt of iets niet meer weet. Let op: je mag natuurlijk nooit kopiëren en plakken</a:t>
            </a:r>
            <a:endParaRPr lang="nl-NL" dirty="0"/>
          </a:p>
        </p:txBody>
      </p:sp>
    </p:spTree>
    <p:extLst>
      <p:ext uri="{BB962C8B-B14F-4D97-AF65-F5344CB8AC3E}">
        <p14:creationId xmlns:p14="http://schemas.microsoft.com/office/powerpoint/2010/main" val="301735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833BDC-E209-439F-9EA4-456865CD5DCD}"/>
              </a:ext>
            </a:extLst>
          </p:cNvPr>
          <p:cNvSpPr>
            <a:spLocks noGrp="1"/>
          </p:cNvSpPr>
          <p:nvPr>
            <p:ph type="title"/>
          </p:nvPr>
        </p:nvSpPr>
        <p:spPr/>
        <p:txBody>
          <a:bodyPr/>
          <a:lstStyle/>
          <a:p>
            <a:r>
              <a:rPr lang="nl-NL" dirty="0"/>
              <a:t>Uitleg eindopdracht</a:t>
            </a:r>
          </a:p>
        </p:txBody>
      </p:sp>
      <p:sp>
        <p:nvSpPr>
          <p:cNvPr id="3" name="Tijdelijke aanduiding voor inhoud 2">
            <a:extLst>
              <a:ext uri="{FF2B5EF4-FFF2-40B4-BE49-F238E27FC236}">
                <a16:creationId xmlns:a16="http://schemas.microsoft.com/office/drawing/2014/main" id="{D08ECEEB-7BA9-4727-9F6B-E18FAEA15AD2}"/>
              </a:ext>
            </a:extLst>
          </p:cNvPr>
          <p:cNvSpPr>
            <a:spLocks noGrp="1"/>
          </p:cNvSpPr>
          <p:nvPr>
            <p:ph idx="1"/>
          </p:nvPr>
        </p:nvSpPr>
        <p:spPr/>
        <p:txBody>
          <a:bodyPr>
            <a:normAutofit/>
          </a:bodyPr>
          <a:lstStyle/>
          <a:p>
            <a:r>
              <a:rPr lang="nl-NL" dirty="0"/>
              <a:t>Zoals altijd:</a:t>
            </a:r>
          </a:p>
          <a:p>
            <a:r>
              <a:rPr lang="nl-NL" dirty="0"/>
              <a:t>- Op houding, aanwezigheid en actieve participatie</a:t>
            </a:r>
          </a:p>
          <a:p>
            <a:endParaRPr lang="nl-NL" dirty="0"/>
          </a:p>
          <a:p>
            <a:r>
              <a:rPr lang="nl-NL" dirty="0"/>
              <a:t>- Een individuele eindopdracht </a:t>
            </a:r>
            <a:r>
              <a:rPr lang="nl-NL" dirty="0">
                <a:sym typeface="Wingdings" panose="05000000000000000000" pitchFamily="2" charset="2"/>
              </a:rPr>
              <a:t> een eindverslag, waarin je per stroming de belangrijkste kenmerken opsomt en uitlegt. Vervolgens schrijf je ook welke stroming jij het meeste ‘aanhangt’ en waarom. Wat spreekt je aan in die stroming? Wat herken je daarvan? Wat heb jij daaraan en hoe ga je deze kennis toepassen in de praktijk?</a:t>
            </a:r>
          </a:p>
          <a:p>
            <a:endParaRPr lang="nl-NL" dirty="0"/>
          </a:p>
          <a:p>
            <a:r>
              <a:rPr lang="nl-NL" dirty="0"/>
              <a:t>- Blijkbaar is het nodig </a:t>
            </a:r>
            <a:r>
              <a:rPr lang="nl-NL" dirty="0">
                <a:sym typeface="Wingdings" panose="05000000000000000000" pitchFamily="2" charset="2"/>
              </a:rPr>
              <a:t></a:t>
            </a:r>
            <a:r>
              <a:rPr lang="nl-NL" dirty="0"/>
              <a:t>: Alles moet zelf geschreven zijn, je mag geen informatie kopiëren en plakken. Je mag internet wel raadplegen!</a:t>
            </a:r>
          </a:p>
          <a:p>
            <a:endParaRPr lang="nl-NL" dirty="0"/>
          </a:p>
        </p:txBody>
      </p:sp>
    </p:spTree>
    <p:extLst>
      <p:ext uri="{BB962C8B-B14F-4D97-AF65-F5344CB8AC3E}">
        <p14:creationId xmlns:p14="http://schemas.microsoft.com/office/powerpoint/2010/main" val="2642528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532337-1806-45CD-A080-ECEEBDDA1956}"/>
              </a:ext>
            </a:extLst>
          </p:cNvPr>
          <p:cNvSpPr>
            <a:spLocks noGrp="1"/>
          </p:cNvSpPr>
          <p:nvPr>
            <p:ph type="title"/>
          </p:nvPr>
        </p:nvSpPr>
        <p:spPr/>
        <p:txBody>
          <a:bodyPr/>
          <a:lstStyle/>
          <a:p>
            <a:r>
              <a:rPr lang="nl-NL" dirty="0"/>
              <a:t>Overleg in tweetallen</a:t>
            </a:r>
          </a:p>
        </p:txBody>
      </p:sp>
      <p:sp>
        <p:nvSpPr>
          <p:cNvPr id="3" name="Tijdelijke aanduiding voor inhoud 2">
            <a:extLst>
              <a:ext uri="{FF2B5EF4-FFF2-40B4-BE49-F238E27FC236}">
                <a16:creationId xmlns:a16="http://schemas.microsoft.com/office/drawing/2014/main" id="{D9482828-1D93-4E9B-8535-572227E0DD7C}"/>
              </a:ext>
            </a:extLst>
          </p:cNvPr>
          <p:cNvSpPr>
            <a:spLocks noGrp="1"/>
          </p:cNvSpPr>
          <p:nvPr>
            <p:ph idx="1"/>
          </p:nvPr>
        </p:nvSpPr>
        <p:spPr/>
        <p:txBody>
          <a:bodyPr/>
          <a:lstStyle/>
          <a:p>
            <a:r>
              <a:rPr lang="nl-NL" dirty="0"/>
              <a:t>En geef antwoord op de volgende vragen:</a:t>
            </a:r>
          </a:p>
          <a:p>
            <a:endParaRPr lang="nl-NL" dirty="0"/>
          </a:p>
          <a:p>
            <a:r>
              <a:rPr lang="nl-NL" dirty="0"/>
              <a:t>Wat weet je van psychologie?</a:t>
            </a:r>
          </a:p>
          <a:p>
            <a:r>
              <a:rPr lang="nl-NL" dirty="0"/>
              <a:t>Welke verschillende stromingen ken je al?</a:t>
            </a:r>
          </a:p>
          <a:p>
            <a:r>
              <a:rPr lang="nl-NL" dirty="0"/>
              <a:t>Wat zou je graag willen leren?</a:t>
            </a:r>
          </a:p>
          <a:p>
            <a:r>
              <a:rPr lang="nl-NL" dirty="0"/>
              <a:t>Wat vindt je wel/niet interessant aan psychologie?</a:t>
            </a:r>
          </a:p>
        </p:txBody>
      </p:sp>
    </p:spTree>
    <p:extLst>
      <p:ext uri="{BB962C8B-B14F-4D97-AF65-F5344CB8AC3E}">
        <p14:creationId xmlns:p14="http://schemas.microsoft.com/office/powerpoint/2010/main" val="1294364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4BBAFC-4307-430C-85F8-EB8EF478885F}"/>
              </a:ext>
            </a:extLst>
          </p:cNvPr>
          <p:cNvSpPr>
            <a:spLocks noGrp="1"/>
          </p:cNvSpPr>
          <p:nvPr>
            <p:ph type="title"/>
          </p:nvPr>
        </p:nvSpPr>
        <p:spPr/>
        <p:txBody>
          <a:bodyPr/>
          <a:lstStyle/>
          <a:p>
            <a:r>
              <a:rPr lang="nl-NL" dirty="0"/>
              <a:t>Wat is psychologie?</a:t>
            </a:r>
          </a:p>
        </p:txBody>
      </p:sp>
      <p:sp>
        <p:nvSpPr>
          <p:cNvPr id="3" name="Tijdelijke aanduiding voor inhoud 2">
            <a:extLst>
              <a:ext uri="{FF2B5EF4-FFF2-40B4-BE49-F238E27FC236}">
                <a16:creationId xmlns:a16="http://schemas.microsoft.com/office/drawing/2014/main" id="{E26EE80B-587F-4DB4-9EB5-93911BFC2A32}"/>
              </a:ext>
            </a:extLst>
          </p:cNvPr>
          <p:cNvSpPr>
            <a:spLocks noGrp="1"/>
          </p:cNvSpPr>
          <p:nvPr>
            <p:ph idx="1"/>
          </p:nvPr>
        </p:nvSpPr>
        <p:spPr/>
        <p:txBody>
          <a:bodyPr/>
          <a:lstStyle/>
          <a:p>
            <a:pPr marL="0" indent="0">
              <a:buNone/>
            </a:pPr>
            <a:r>
              <a:rPr lang="el-GR" dirty="0"/>
              <a:t>Ψ</a:t>
            </a:r>
            <a:r>
              <a:rPr lang="nl-NL" dirty="0" err="1"/>
              <a:t>υχή</a:t>
            </a:r>
            <a:r>
              <a:rPr lang="nl-NL" dirty="0"/>
              <a:t> 			</a:t>
            </a:r>
            <a:r>
              <a:rPr lang="nl-NL" dirty="0">
                <a:sym typeface="Wingdings" panose="05000000000000000000" pitchFamily="2" charset="2"/>
              </a:rPr>
              <a:t> </a:t>
            </a:r>
            <a:r>
              <a:rPr lang="nl-NL" dirty="0" err="1">
                <a:sym typeface="Wingdings" panose="05000000000000000000" pitchFamily="2" charset="2"/>
              </a:rPr>
              <a:t>Psyche</a:t>
            </a:r>
            <a:r>
              <a:rPr lang="nl-NL" dirty="0">
                <a:sym typeface="Wingdings" panose="05000000000000000000" pitchFamily="2" charset="2"/>
              </a:rPr>
              <a:t> 		 ook wel ziel</a:t>
            </a:r>
            <a:r>
              <a:rPr lang="nl-NL" dirty="0"/>
              <a:t> </a:t>
            </a:r>
          </a:p>
          <a:p>
            <a:pPr marL="0" indent="0">
              <a:buNone/>
            </a:pPr>
            <a:endParaRPr lang="nl-NL" dirty="0"/>
          </a:p>
          <a:p>
            <a:pPr marL="0" indent="0">
              <a:buNone/>
            </a:pPr>
            <a:endParaRPr lang="nl-NL" dirty="0"/>
          </a:p>
          <a:p>
            <a:pPr marL="0" indent="0">
              <a:buNone/>
            </a:pPr>
            <a:r>
              <a:rPr lang="el-GR" dirty="0"/>
              <a:t>Λ</a:t>
            </a:r>
            <a:r>
              <a:rPr lang="nl-NL" dirty="0" err="1"/>
              <a:t>όγος</a:t>
            </a:r>
            <a:r>
              <a:rPr lang="nl-NL" dirty="0"/>
              <a:t>			</a:t>
            </a:r>
            <a:r>
              <a:rPr lang="nl-NL" dirty="0">
                <a:sym typeface="Wingdings" panose="05000000000000000000" pitchFamily="2" charset="2"/>
              </a:rPr>
              <a:t> Logos		 ook wel woord, gedachte of rede</a:t>
            </a:r>
          </a:p>
          <a:p>
            <a:pPr marL="0" indent="0">
              <a:buNone/>
            </a:pPr>
            <a:endParaRPr lang="nl-NL" dirty="0">
              <a:sym typeface="Wingdings" panose="05000000000000000000" pitchFamily="2" charset="2"/>
            </a:endParaRPr>
          </a:p>
          <a:p>
            <a:pPr marL="0" indent="0">
              <a:buNone/>
            </a:pPr>
            <a:r>
              <a:rPr lang="nl-NL" dirty="0"/>
              <a:t>Het is de wetenschappelijke studie van:</a:t>
            </a:r>
          </a:p>
          <a:p>
            <a:pPr marL="457200" indent="-457200">
              <a:buAutoNum type="arabicPeriod"/>
            </a:pPr>
            <a:r>
              <a:rPr lang="nl-NL" dirty="0"/>
              <a:t>Mentale processen</a:t>
            </a:r>
          </a:p>
          <a:p>
            <a:pPr marL="457200" indent="-457200">
              <a:buAutoNum type="arabicPeriod"/>
            </a:pPr>
            <a:r>
              <a:rPr lang="nl-NL" dirty="0"/>
              <a:t>Het menselijke gedrag</a:t>
            </a:r>
          </a:p>
        </p:txBody>
      </p:sp>
    </p:spTree>
    <p:extLst>
      <p:ext uri="{BB962C8B-B14F-4D97-AF65-F5344CB8AC3E}">
        <p14:creationId xmlns:p14="http://schemas.microsoft.com/office/powerpoint/2010/main" val="413727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4" name="Straight Connector 7">
            <a:extLst>
              <a:ext uri="{FF2B5EF4-FFF2-40B4-BE49-F238E27FC236}">
                <a16:creationId xmlns:a16="http://schemas.microsoft.com/office/drawing/2014/main" id="{D84960AC-1CD6-452A-B5F4-2186E3FD74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Rectangle 9">
            <a:extLst>
              <a:ext uri="{FF2B5EF4-FFF2-40B4-BE49-F238E27FC236}">
                <a16:creationId xmlns:a16="http://schemas.microsoft.com/office/drawing/2014/main" id="{B5068B1C-1A28-475A-A0E0-4C23200D8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643467" y="804333"/>
            <a:ext cx="4958290" cy="5249334"/>
          </a:xfrm>
        </p:spPr>
        <p:txBody>
          <a:bodyPr vert="horz" lIns="91440" tIns="45720" rIns="91440" bIns="45720" rtlCol="0" anchor="ctr">
            <a:normAutofit/>
          </a:bodyPr>
          <a:lstStyle/>
          <a:p>
            <a:r>
              <a:rPr lang="en-US" spc="100">
                <a:solidFill>
                  <a:srgbClr val="404040"/>
                </a:solidFill>
              </a:rPr>
              <a:t>Interne factoren van gedrag</a:t>
            </a:r>
          </a:p>
        </p:txBody>
      </p:sp>
      <p:sp>
        <p:nvSpPr>
          <p:cNvPr id="16" name="Rectangle 11">
            <a:extLst>
              <a:ext uri="{FF2B5EF4-FFF2-40B4-BE49-F238E27FC236}">
                <a16:creationId xmlns:a16="http://schemas.microsoft.com/office/drawing/2014/main" id="{6D428773-F789-43B7-B5FD-AE49E5BD2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type="subTitle" idx="1"/>
          </p:nvPr>
        </p:nvSpPr>
        <p:spPr>
          <a:xfrm>
            <a:off x="6578600" y="804333"/>
            <a:ext cx="5130800" cy="5249334"/>
          </a:xfrm>
        </p:spPr>
        <p:txBody>
          <a:bodyPr vert="horz" lIns="45720" tIns="45720" rIns="45720" bIns="45720" rtlCol="0" anchor="ctr">
            <a:normAutofit/>
          </a:bodyPr>
          <a:lstStyle/>
          <a:p>
            <a:pPr>
              <a:lnSpc>
                <a:spcPct val="90000"/>
              </a:lnSpc>
            </a:pPr>
            <a:r>
              <a:rPr lang="en-US" dirty="0" err="1">
                <a:solidFill>
                  <a:srgbClr val="FFFFFF"/>
                </a:solidFill>
              </a:rPr>
              <a:t>Deze</a:t>
            </a:r>
            <a:r>
              <a:rPr lang="en-US" dirty="0">
                <a:solidFill>
                  <a:srgbClr val="FFFFFF"/>
                </a:solidFill>
              </a:rPr>
              <a:t> </a:t>
            </a:r>
            <a:r>
              <a:rPr lang="en-US" dirty="0" err="1">
                <a:solidFill>
                  <a:srgbClr val="FFFFFF"/>
                </a:solidFill>
              </a:rPr>
              <a:t>factoren</a:t>
            </a:r>
            <a:r>
              <a:rPr lang="en-US" dirty="0">
                <a:solidFill>
                  <a:srgbClr val="FFFFFF"/>
                </a:solidFill>
              </a:rPr>
              <a:t> </a:t>
            </a:r>
            <a:r>
              <a:rPr lang="en-US" dirty="0" err="1">
                <a:solidFill>
                  <a:srgbClr val="FFFFFF"/>
                </a:solidFill>
              </a:rPr>
              <a:t>bepalen</a:t>
            </a:r>
            <a:r>
              <a:rPr lang="en-US" dirty="0">
                <a:solidFill>
                  <a:srgbClr val="FFFFFF"/>
                </a:solidFill>
              </a:rPr>
              <a:t> </a:t>
            </a:r>
            <a:r>
              <a:rPr lang="en-US" dirty="0" err="1">
                <a:solidFill>
                  <a:srgbClr val="FFFFFF"/>
                </a:solidFill>
              </a:rPr>
              <a:t>voor</a:t>
            </a:r>
            <a:r>
              <a:rPr lang="en-US" dirty="0">
                <a:solidFill>
                  <a:srgbClr val="FFFFFF"/>
                </a:solidFill>
              </a:rPr>
              <a:t> </a:t>
            </a:r>
            <a:r>
              <a:rPr lang="en-US" dirty="0" err="1">
                <a:solidFill>
                  <a:srgbClr val="FFFFFF"/>
                </a:solidFill>
              </a:rPr>
              <a:t>een</a:t>
            </a:r>
            <a:r>
              <a:rPr lang="en-US" dirty="0">
                <a:solidFill>
                  <a:srgbClr val="FFFFFF"/>
                </a:solidFill>
              </a:rPr>
              <a:t> </a:t>
            </a:r>
            <a:r>
              <a:rPr lang="en-US" dirty="0" err="1">
                <a:solidFill>
                  <a:srgbClr val="FFFFFF"/>
                </a:solidFill>
              </a:rPr>
              <a:t>deel</a:t>
            </a:r>
            <a:r>
              <a:rPr lang="en-US" dirty="0">
                <a:solidFill>
                  <a:srgbClr val="FFFFFF"/>
                </a:solidFill>
              </a:rPr>
              <a:t> het </a:t>
            </a:r>
            <a:r>
              <a:rPr lang="en-US" dirty="0" err="1">
                <a:solidFill>
                  <a:srgbClr val="FFFFFF"/>
                </a:solidFill>
              </a:rPr>
              <a:t>gedrag</a:t>
            </a:r>
            <a:r>
              <a:rPr lang="en-US" dirty="0">
                <a:solidFill>
                  <a:srgbClr val="FFFFFF"/>
                </a:solidFill>
              </a:rPr>
              <a:t> van de </a:t>
            </a:r>
            <a:r>
              <a:rPr lang="en-US" dirty="0" err="1">
                <a:solidFill>
                  <a:srgbClr val="FFFFFF"/>
                </a:solidFill>
              </a:rPr>
              <a:t>mens</a:t>
            </a:r>
            <a:r>
              <a:rPr lang="en-US" dirty="0">
                <a:solidFill>
                  <a:srgbClr val="FFFFFF"/>
                </a:solidFill>
              </a:rPr>
              <a:t>:</a:t>
            </a:r>
          </a:p>
          <a:p>
            <a:pPr marL="342900" indent="-342900">
              <a:lnSpc>
                <a:spcPct val="90000"/>
              </a:lnSpc>
              <a:buAutoNum type="arabicPeriod"/>
            </a:pPr>
            <a:r>
              <a:rPr lang="en-US" dirty="0" err="1">
                <a:solidFill>
                  <a:srgbClr val="FFFFFF"/>
                </a:solidFill>
              </a:rPr>
              <a:t>Mentale</a:t>
            </a:r>
            <a:r>
              <a:rPr lang="en-US" dirty="0">
                <a:solidFill>
                  <a:srgbClr val="FFFFFF"/>
                </a:solidFill>
              </a:rPr>
              <a:t> </a:t>
            </a:r>
            <a:r>
              <a:rPr lang="en-US" dirty="0" err="1">
                <a:solidFill>
                  <a:srgbClr val="FFFFFF"/>
                </a:solidFill>
              </a:rPr>
              <a:t>processen</a:t>
            </a:r>
            <a:r>
              <a:rPr lang="en-US" dirty="0">
                <a:solidFill>
                  <a:srgbClr val="FFFFFF"/>
                </a:solidFill>
              </a:rPr>
              <a:t> </a:t>
            </a:r>
            <a:r>
              <a:rPr lang="en-US" dirty="0">
                <a:solidFill>
                  <a:srgbClr val="FFFFFF"/>
                </a:solidFill>
                <a:sym typeface="Wingdings" panose="05000000000000000000" pitchFamily="2" charset="2"/>
              </a:rPr>
              <a:t> </a:t>
            </a:r>
            <a:br>
              <a:rPr lang="en-US" dirty="0">
                <a:solidFill>
                  <a:srgbClr val="FFFFFF"/>
                </a:solidFill>
                <a:sym typeface="Wingdings" panose="05000000000000000000" pitchFamily="2" charset="2"/>
              </a:rPr>
            </a:br>
            <a:r>
              <a:rPr lang="en-US" dirty="0" err="1">
                <a:solidFill>
                  <a:srgbClr val="FFFFFF"/>
                </a:solidFill>
                <a:sym typeface="Wingdings" panose="05000000000000000000" pitchFamily="2" charset="2"/>
              </a:rPr>
              <a:t>gewaarwording</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waarneming</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bewustzijn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aandacht</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leren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onthouden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vergeten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denken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en</a:t>
            </a:r>
            <a:r>
              <a:rPr lang="en-US" dirty="0">
                <a:solidFill>
                  <a:srgbClr val="FFFFFF"/>
                </a:solidFill>
                <a:sym typeface="Wingdings" panose="05000000000000000000" pitchFamily="2" charset="2"/>
              </a:rPr>
              <a:t> </a:t>
            </a:r>
            <a:r>
              <a:rPr lang="en-US" dirty="0" err="1">
                <a:solidFill>
                  <a:srgbClr val="FFFFFF"/>
                </a:solidFill>
                <a:sym typeface="Wingdings" panose="05000000000000000000" pitchFamily="2" charset="2"/>
              </a:rPr>
              <a:t>taal</a:t>
            </a:r>
            <a:endParaRPr lang="en-US" dirty="0">
              <a:solidFill>
                <a:srgbClr val="FFFFFF"/>
              </a:solidFill>
              <a:sym typeface="Wingdings" panose="05000000000000000000" pitchFamily="2" charset="2"/>
            </a:endParaRPr>
          </a:p>
          <a:p>
            <a:pPr marL="342900" indent="-342900">
              <a:lnSpc>
                <a:spcPct val="90000"/>
              </a:lnSpc>
              <a:buAutoNum type="arabicPeriod"/>
            </a:pPr>
            <a:endParaRPr lang="en-US" dirty="0">
              <a:solidFill>
                <a:srgbClr val="FFFFFF"/>
              </a:solidFill>
            </a:endParaRPr>
          </a:p>
          <a:p>
            <a:pPr>
              <a:lnSpc>
                <a:spcPct val="90000"/>
              </a:lnSpc>
            </a:pPr>
            <a:r>
              <a:rPr lang="en-US" dirty="0">
                <a:solidFill>
                  <a:srgbClr val="FFFFFF"/>
                </a:solidFill>
              </a:rPr>
              <a:t>2. </a:t>
            </a:r>
            <a:r>
              <a:rPr lang="en-US" dirty="0" err="1">
                <a:solidFill>
                  <a:srgbClr val="FFFFFF"/>
                </a:solidFill>
              </a:rPr>
              <a:t>Emotie</a:t>
            </a:r>
            <a:endParaRPr lang="en-US" dirty="0">
              <a:solidFill>
                <a:srgbClr val="FFFFFF"/>
              </a:solidFill>
            </a:endParaRPr>
          </a:p>
          <a:p>
            <a:pPr>
              <a:lnSpc>
                <a:spcPct val="90000"/>
              </a:lnSpc>
            </a:pPr>
            <a:endParaRPr lang="en-US" dirty="0">
              <a:solidFill>
                <a:srgbClr val="FFFFFF"/>
              </a:solidFill>
            </a:endParaRPr>
          </a:p>
          <a:p>
            <a:pPr>
              <a:lnSpc>
                <a:spcPct val="90000"/>
              </a:lnSpc>
            </a:pPr>
            <a:r>
              <a:rPr lang="en-US" dirty="0">
                <a:solidFill>
                  <a:srgbClr val="FFFFFF"/>
                </a:solidFill>
              </a:rPr>
              <a:t>3. </a:t>
            </a:r>
            <a:r>
              <a:rPr lang="en-US" dirty="0" err="1">
                <a:solidFill>
                  <a:srgbClr val="FFFFFF"/>
                </a:solidFill>
              </a:rPr>
              <a:t>Persoonlijkheid</a:t>
            </a:r>
            <a:endParaRPr lang="en-US" dirty="0">
              <a:solidFill>
                <a:srgbClr val="FFFFFF"/>
              </a:solidFill>
            </a:endParaRPr>
          </a:p>
          <a:p>
            <a:pPr>
              <a:lnSpc>
                <a:spcPct val="90000"/>
              </a:lnSpc>
            </a:pPr>
            <a:endParaRPr lang="en-US" dirty="0">
              <a:solidFill>
                <a:srgbClr val="FFFFFF"/>
              </a:solidFill>
            </a:endParaRPr>
          </a:p>
          <a:p>
            <a:pPr>
              <a:lnSpc>
                <a:spcPct val="90000"/>
              </a:lnSpc>
            </a:pPr>
            <a:r>
              <a:rPr lang="en-US" dirty="0">
                <a:solidFill>
                  <a:srgbClr val="FFFFFF"/>
                </a:solidFill>
              </a:rPr>
              <a:t>4. </a:t>
            </a:r>
            <a:r>
              <a:rPr lang="en-US" dirty="0" err="1">
                <a:solidFill>
                  <a:srgbClr val="FFFFFF"/>
                </a:solidFill>
              </a:rPr>
              <a:t>Intelligentie</a:t>
            </a:r>
            <a:endParaRPr lang="en-US" dirty="0">
              <a:solidFill>
                <a:srgbClr val="FFFFFF"/>
              </a:solidFill>
            </a:endParaRPr>
          </a:p>
          <a:p>
            <a:pPr>
              <a:lnSpc>
                <a:spcPct val="90000"/>
              </a:lnSpc>
            </a:pPr>
            <a:endParaRPr lang="en-US" dirty="0">
              <a:solidFill>
                <a:srgbClr val="FFFFFF"/>
              </a:solidFill>
            </a:endParaRPr>
          </a:p>
          <a:p>
            <a:pPr>
              <a:lnSpc>
                <a:spcPct val="90000"/>
              </a:lnSpc>
            </a:pPr>
            <a:r>
              <a:rPr lang="en-US" dirty="0">
                <a:solidFill>
                  <a:srgbClr val="FFFFFF"/>
                </a:solidFill>
              </a:rPr>
              <a:t>5. Stress </a:t>
            </a:r>
            <a:r>
              <a:rPr lang="en-US" dirty="0" err="1">
                <a:solidFill>
                  <a:srgbClr val="FFFFFF"/>
                </a:solidFill>
              </a:rPr>
              <a:t>en</a:t>
            </a:r>
            <a:r>
              <a:rPr lang="en-US" dirty="0">
                <a:solidFill>
                  <a:srgbClr val="FFFFFF"/>
                </a:solidFill>
              </a:rPr>
              <a:t> </a:t>
            </a:r>
            <a:r>
              <a:rPr lang="en-US" dirty="0" err="1">
                <a:solidFill>
                  <a:srgbClr val="FFFFFF"/>
                </a:solidFill>
              </a:rPr>
              <a:t>gezondheid</a:t>
            </a:r>
            <a:endParaRPr lang="en-US" dirty="0">
              <a:solidFill>
                <a:srgbClr val="FFFFFF"/>
              </a:solidFill>
            </a:endParaRPr>
          </a:p>
          <a:p>
            <a:pPr>
              <a:lnSpc>
                <a:spcPct val="90000"/>
              </a:lnSpc>
            </a:pPr>
            <a:endParaRPr lang="en-US" dirty="0">
              <a:solidFill>
                <a:srgbClr val="FFFFFF"/>
              </a:solidFill>
            </a:endParaRPr>
          </a:p>
          <a:p>
            <a:pPr>
              <a:lnSpc>
                <a:spcPct val="90000"/>
              </a:lnSpc>
            </a:pPr>
            <a:r>
              <a:rPr lang="en-US" dirty="0">
                <a:solidFill>
                  <a:srgbClr val="FFFFFF"/>
                </a:solidFill>
              </a:rPr>
              <a:t>Let op: </a:t>
            </a:r>
            <a:r>
              <a:rPr lang="en-US" dirty="0" err="1">
                <a:solidFill>
                  <a:srgbClr val="FFFFFF"/>
                </a:solidFill>
              </a:rPr>
              <a:t>dit</a:t>
            </a:r>
            <a:r>
              <a:rPr lang="en-US" dirty="0">
                <a:solidFill>
                  <a:srgbClr val="FFFFFF"/>
                </a:solidFill>
              </a:rPr>
              <a:t> is </a:t>
            </a:r>
            <a:r>
              <a:rPr lang="en-US" dirty="0" err="1">
                <a:solidFill>
                  <a:srgbClr val="FFFFFF"/>
                </a:solidFill>
              </a:rPr>
              <a:t>dus</a:t>
            </a:r>
            <a:r>
              <a:rPr lang="en-US" dirty="0">
                <a:solidFill>
                  <a:srgbClr val="FFFFFF"/>
                </a:solidFill>
              </a:rPr>
              <a:t> </a:t>
            </a:r>
            <a:r>
              <a:rPr lang="en-US" dirty="0" err="1">
                <a:solidFill>
                  <a:srgbClr val="FFFFFF"/>
                </a:solidFill>
              </a:rPr>
              <a:t>voor</a:t>
            </a:r>
            <a:r>
              <a:rPr lang="en-US" dirty="0">
                <a:solidFill>
                  <a:srgbClr val="FFFFFF"/>
                </a:solidFill>
              </a:rPr>
              <a:t> </a:t>
            </a:r>
            <a:r>
              <a:rPr lang="en-US" dirty="0" err="1">
                <a:solidFill>
                  <a:srgbClr val="FFFFFF"/>
                </a:solidFill>
              </a:rPr>
              <a:t>iedereen</a:t>
            </a:r>
            <a:r>
              <a:rPr lang="en-US" dirty="0">
                <a:solidFill>
                  <a:srgbClr val="FFFFFF"/>
                </a:solidFill>
              </a:rPr>
              <a:t> </a:t>
            </a:r>
            <a:r>
              <a:rPr lang="en-US" dirty="0" err="1">
                <a:solidFill>
                  <a:srgbClr val="FFFFFF"/>
                </a:solidFill>
              </a:rPr>
              <a:t>verschillend</a:t>
            </a:r>
            <a:r>
              <a:rPr lang="en-US" dirty="0">
                <a:solidFill>
                  <a:srgbClr val="FFFFFF"/>
                </a:solidFill>
              </a:rPr>
              <a:t>. </a:t>
            </a:r>
          </a:p>
        </p:txBody>
      </p:sp>
    </p:spTree>
    <p:extLst>
      <p:ext uri="{BB962C8B-B14F-4D97-AF65-F5344CB8AC3E}">
        <p14:creationId xmlns:p14="http://schemas.microsoft.com/office/powerpoint/2010/main" val="3830475511"/>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352</TotalTime>
  <Words>722</Words>
  <Application>Microsoft Office PowerPoint</Application>
  <PresentationFormat>Breedbeeld</PresentationFormat>
  <Paragraphs>146</Paragraphs>
  <Slides>16</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Calibri</vt:lpstr>
      <vt:lpstr>Tw Cen MT</vt:lpstr>
      <vt:lpstr>Tw Cen MT Condensed</vt:lpstr>
      <vt:lpstr>Wingdings</vt:lpstr>
      <vt:lpstr>Wingdings 3</vt:lpstr>
      <vt:lpstr>Integraal</vt:lpstr>
      <vt:lpstr>Stromingen in de Psychologie</vt:lpstr>
      <vt:lpstr>Programma</vt:lpstr>
      <vt:lpstr>Introductie vak</vt:lpstr>
      <vt:lpstr>Relevantie vak</vt:lpstr>
      <vt:lpstr>Planning</vt:lpstr>
      <vt:lpstr>Uitleg eindopdracht</vt:lpstr>
      <vt:lpstr>Overleg in tweetallen</vt:lpstr>
      <vt:lpstr>Wat is psychologie?</vt:lpstr>
      <vt:lpstr>Interne factoren van gedrag</vt:lpstr>
      <vt:lpstr>Externe factoren van gedrag</vt:lpstr>
      <vt:lpstr>Biologische benadering</vt:lpstr>
      <vt:lpstr>De hersenen en stofjes</vt:lpstr>
      <vt:lpstr>Voorbeeld van biologische benadering</vt:lpstr>
      <vt:lpstr>De biologische benadering</vt:lpstr>
      <vt:lpstr>Opdracht</vt:lpstr>
      <vt:lpstr>Afsluiting</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Psychologie</dc:title>
  <dc:creator>Marije Solle</dc:creator>
  <cp:lastModifiedBy>Marije Solle</cp:lastModifiedBy>
  <cp:revision>28</cp:revision>
  <dcterms:created xsi:type="dcterms:W3CDTF">2019-06-06T07:33:45Z</dcterms:created>
  <dcterms:modified xsi:type="dcterms:W3CDTF">2019-11-11T14:27:33Z</dcterms:modified>
</cp:coreProperties>
</file>